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85"/>
  </p:notesMasterIdLst>
  <p:sldIdLst>
    <p:sldId id="390" r:id="rId2"/>
    <p:sldId id="433" r:id="rId3"/>
    <p:sldId id="488" r:id="rId4"/>
    <p:sldId id="489" r:id="rId5"/>
    <p:sldId id="490" r:id="rId6"/>
    <p:sldId id="491" r:id="rId7"/>
    <p:sldId id="492" r:id="rId8"/>
    <p:sldId id="493" r:id="rId9"/>
    <p:sldId id="494" r:id="rId10"/>
    <p:sldId id="495" r:id="rId11"/>
    <p:sldId id="496" r:id="rId12"/>
    <p:sldId id="497" r:id="rId13"/>
    <p:sldId id="498" r:id="rId14"/>
    <p:sldId id="499" r:id="rId15"/>
    <p:sldId id="500" r:id="rId16"/>
    <p:sldId id="418" r:id="rId17"/>
    <p:sldId id="434" r:id="rId18"/>
    <p:sldId id="435" r:id="rId19"/>
    <p:sldId id="436" r:id="rId20"/>
    <p:sldId id="456" r:id="rId21"/>
    <p:sldId id="452" r:id="rId22"/>
    <p:sldId id="467" r:id="rId23"/>
    <p:sldId id="274" r:id="rId24"/>
    <p:sldId id="443" r:id="rId25"/>
    <p:sldId id="469" r:id="rId26"/>
    <p:sldId id="416" r:id="rId27"/>
    <p:sldId id="419" r:id="rId28"/>
    <p:sldId id="476" r:id="rId29"/>
    <p:sldId id="470" r:id="rId30"/>
    <p:sldId id="471" r:id="rId31"/>
    <p:sldId id="475" r:id="rId32"/>
    <p:sldId id="473" r:id="rId33"/>
    <p:sldId id="477" r:id="rId34"/>
    <p:sldId id="379" r:id="rId35"/>
    <p:sldId id="380" r:id="rId36"/>
    <p:sldId id="398" r:id="rId37"/>
    <p:sldId id="412" r:id="rId38"/>
    <p:sldId id="406" r:id="rId39"/>
    <p:sldId id="508" r:id="rId40"/>
    <p:sldId id="506" r:id="rId41"/>
    <p:sldId id="365" r:id="rId42"/>
    <p:sldId id="410" r:id="rId43"/>
    <p:sldId id="411" r:id="rId44"/>
    <p:sldId id="407" r:id="rId45"/>
    <p:sldId id="408" r:id="rId46"/>
    <p:sldId id="399" r:id="rId47"/>
    <p:sldId id="402" r:id="rId48"/>
    <p:sldId id="413" r:id="rId49"/>
    <p:sldId id="417" r:id="rId50"/>
    <p:sldId id="415" r:id="rId51"/>
    <p:sldId id="465" r:id="rId52"/>
    <p:sldId id="478" r:id="rId53"/>
    <p:sldId id="437" r:id="rId54"/>
    <p:sldId id="438" r:id="rId55"/>
    <p:sldId id="439" r:id="rId56"/>
    <p:sldId id="440" r:id="rId57"/>
    <p:sldId id="441" r:id="rId58"/>
    <p:sldId id="442" r:id="rId59"/>
    <p:sldId id="479" r:id="rId60"/>
    <p:sldId id="444" r:id="rId61"/>
    <p:sldId id="480" r:id="rId62"/>
    <p:sldId id="481" r:id="rId63"/>
    <p:sldId id="482" r:id="rId64"/>
    <p:sldId id="483" r:id="rId65"/>
    <p:sldId id="484" r:id="rId66"/>
    <p:sldId id="485" r:id="rId67"/>
    <p:sldId id="486" r:id="rId68"/>
    <p:sldId id="487" r:id="rId69"/>
    <p:sldId id="507" r:id="rId70"/>
    <p:sldId id="509" r:id="rId71"/>
    <p:sldId id="510" r:id="rId72"/>
    <p:sldId id="512" r:id="rId73"/>
    <p:sldId id="511" r:id="rId74"/>
    <p:sldId id="513" r:id="rId75"/>
    <p:sldId id="514" r:id="rId76"/>
    <p:sldId id="515" r:id="rId77"/>
    <p:sldId id="516" r:id="rId78"/>
    <p:sldId id="517" r:id="rId79"/>
    <p:sldId id="518" r:id="rId80"/>
    <p:sldId id="519" r:id="rId81"/>
    <p:sldId id="520" r:id="rId82"/>
    <p:sldId id="521" r:id="rId83"/>
    <p:sldId id="385" r:id="rId84"/>
  </p:sldIdLst>
  <p:sldSz cx="12192000" cy="6858000"/>
  <p:notesSz cx="6858000" cy="9144000"/>
  <p:embeddedFontLst>
    <p:embeddedFont>
      <p:font typeface="Andika" panose="02000000000000000000" pitchFamily="2" charset="0"/>
      <p:regular r:id="rId86"/>
      <p:bold r:id="rId87"/>
      <p:italic r:id="rId88"/>
      <p:boldItalic r:id="rId8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FF00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1D383EF-38D9-46DE-97C8-D3F80DCC94C3}" v="38" dt="2025-12-11T12:18:21.13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font" Target="fonts/font4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presProps" Target="presProps.xml"/><Relationship Id="rId95" Type="http://schemas.microsoft.com/office/2018/10/relationships/authors" Target="author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notesMaster" Target="notesMasters/notesMaster1.xml"/><Relationship Id="rId93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font" Target="fonts/font3.fntdata"/><Relationship Id="rId9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font" Target="fonts/font1.fntdata"/><Relationship Id="rId94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heme" Target="theme/theme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font" Target="fonts/font2.fntdata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E75219FA-2B47-4DFF-9916-6C9453C282EE}">
      <dgm:prSet phldrT="[Text]"/>
      <dgm:spPr/>
      <dgm:t>
        <a:bodyPr/>
        <a:lstStyle/>
        <a:p>
          <a:r>
            <a:rPr lang="en-GB"/>
            <a:t>Omission</a:t>
          </a:r>
          <a:endParaRPr lang="en-GB" dirty="0"/>
        </a:p>
      </dgm:t>
    </dgm:pt>
    <dgm:pt modelId="{CB5646CA-D1FE-4684-ABEF-50FDAAEA63D9}" type="parTrans" cxnId="{70BE316F-E295-44F8-8A22-4C0C4E2C6B99}">
      <dgm:prSet/>
      <dgm:spPr/>
      <dgm:t>
        <a:bodyPr/>
        <a:lstStyle/>
        <a:p>
          <a:endParaRPr lang="en-GB"/>
        </a:p>
      </dgm:t>
    </dgm:pt>
    <dgm:pt modelId="{A878D74B-2EE2-4B14-BB8B-70A3380BB721}" type="sibTrans" cxnId="{70BE316F-E295-44F8-8A22-4C0C4E2C6B99}">
      <dgm:prSet/>
      <dgm:spPr/>
      <dgm:t>
        <a:bodyPr/>
        <a:lstStyle/>
        <a:p>
          <a:endParaRPr lang="en-GB"/>
        </a:p>
      </dgm:t>
    </dgm:pt>
    <dgm:pt modelId="{9AE1E2E7-2B8D-41E6-BCEB-308B242A26A9}">
      <dgm:prSet phldrT="[Text]"/>
      <dgm:spPr/>
      <dgm:t>
        <a:bodyPr/>
        <a:lstStyle/>
        <a:p>
          <a:r>
            <a:rPr lang="en-GB" dirty="0"/>
            <a:t>Possession</a:t>
          </a:r>
        </a:p>
      </dgm:t>
    </dgm:pt>
    <dgm:pt modelId="{835D496E-8CC6-4581-92FA-01458D57C172}" type="parTrans" cxnId="{959B79EE-4C65-4462-9FA2-6FAD96C6ED9B}">
      <dgm:prSet/>
      <dgm:spPr/>
      <dgm:t>
        <a:bodyPr/>
        <a:lstStyle/>
        <a:p>
          <a:endParaRPr lang="en-GB"/>
        </a:p>
      </dgm:t>
    </dgm:pt>
    <dgm:pt modelId="{2E59B931-62C4-4697-8FBF-C4B92E6EB435}" type="sibTrans" cxnId="{959B79EE-4C65-4462-9FA2-6FAD96C6ED9B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FAB4F1E0-63BD-4CE6-923B-13BC1EB83D03}" type="pres">
      <dgm:prSet presAssocID="{CB5646CA-D1FE-4684-ABEF-50FDAAEA63D9}" presName="Name19" presStyleLbl="parChTrans1D3" presStyleIdx="0" presStyleCnt="2"/>
      <dgm:spPr/>
    </dgm:pt>
    <dgm:pt modelId="{195B333E-372F-484F-80AC-31A85BCDA196}" type="pres">
      <dgm:prSet presAssocID="{E75219FA-2B47-4DFF-9916-6C9453C282EE}" presName="Name21" presStyleCnt="0"/>
      <dgm:spPr/>
    </dgm:pt>
    <dgm:pt modelId="{E89227F9-2B78-42B3-AC42-819E766AA3AF}" type="pres">
      <dgm:prSet presAssocID="{E75219FA-2B47-4DFF-9916-6C9453C282EE}" presName="level2Shape" presStyleLbl="node3" presStyleIdx="0" presStyleCnt="2"/>
      <dgm:spPr/>
    </dgm:pt>
    <dgm:pt modelId="{5DE7D936-C639-4D45-9577-DD807251798F}" type="pres">
      <dgm:prSet presAssocID="{E75219FA-2B47-4DFF-9916-6C9453C282EE}" presName="hierChild3" presStyleCnt="0"/>
      <dgm:spPr/>
    </dgm:pt>
    <dgm:pt modelId="{41EA41F8-6593-4A50-8287-574A67BD9D33}" type="pres">
      <dgm:prSet presAssocID="{835D496E-8CC6-4581-92FA-01458D57C172}" presName="Name19" presStyleLbl="parChTrans1D3" presStyleIdx="1" presStyleCnt="2"/>
      <dgm:spPr/>
    </dgm:pt>
    <dgm:pt modelId="{116FC336-9395-47DB-B00E-6FA76840E811}" type="pres">
      <dgm:prSet presAssocID="{9AE1E2E7-2B8D-41E6-BCEB-308B242A26A9}" presName="Name21" presStyleCnt="0"/>
      <dgm:spPr/>
    </dgm:pt>
    <dgm:pt modelId="{CCD96CB8-45E8-4A70-B86E-19EB2FC404F7}" type="pres">
      <dgm:prSet presAssocID="{9AE1E2E7-2B8D-41E6-BCEB-308B242A26A9}" presName="level2Shape" presStyleLbl="node3" presStyleIdx="1" presStyleCnt="2"/>
      <dgm:spPr/>
    </dgm:pt>
    <dgm:pt modelId="{7251DE6A-ECC8-4816-AF05-DC40150E6E4D}" type="pres">
      <dgm:prSet presAssocID="{9AE1E2E7-2B8D-41E6-BCEB-308B242A26A9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C3FC12B-4CD6-4065-BC2A-C49659C9DD9D}" type="presOf" srcId="{CB5646CA-D1FE-4684-ABEF-50FDAAEA63D9}" destId="{FAB4F1E0-63BD-4CE6-923B-13BC1EB83D03}" srcOrd="0" destOrd="0" presId="urn:microsoft.com/office/officeart/2005/8/layout/hierarchy6"/>
    <dgm:cxn modelId="{4634A55B-1BA0-46A7-931C-ECFB74A7A9E8}" type="presOf" srcId="{835D496E-8CC6-4581-92FA-01458D57C172}" destId="{41EA41F8-6593-4A50-8287-574A67BD9D33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70BE316F-E295-44F8-8A22-4C0C4E2C6B99}" srcId="{F55D5C05-1C41-4206-BEC6-41F988B5E094}" destId="{E75219FA-2B47-4DFF-9916-6C9453C282EE}" srcOrd="0" destOrd="0" parTransId="{CB5646CA-D1FE-4684-ABEF-50FDAAEA63D9}" sibTransId="{A878D74B-2EE2-4B14-BB8B-70A3380BB721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14FA381-28B0-4666-A9B5-C662359B7249}" type="presOf" srcId="{E75219FA-2B47-4DFF-9916-6C9453C282EE}" destId="{E89227F9-2B78-42B3-AC42-819E766AA3AF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31AF3D9-85E8-45AB-AB3C-95476BBF56AB}" type="presOf" srcId="{9AE1E2E7-2B8D-41E6-BCEB-308B242A26A9}" destId="{CCD96CB8-45E8-4A70-B86E-19EB2FC404F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59B79EE-4C65-4462-9FA2-6FAD96C6ED9B}" srcId="{F55D5C05-1C41-4206-BEC6-41F988B5E094}" destId="{9AE1E2E7-2B8D-41E6-BCEB-308B242A26A9}" srcOrd="1" destOrd="0" parTransId="{835D496E-8CC6-4581-92FA-01458D57C172}" sibTransId="{2E59B931-62C4-4697-8FBF-C4B92E6EB435}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C5CBAC1-F305-46E9-AD88-38D903746469}" type="presParOf" srcId="{90E04F3A-5F92-470A-8933-7FF8A5671F6C}" destId="{FAB4F1E0-63BD-4CE6-923B-13BC1EB83D03}" srcOrd="0" destOrd="0" presId="urn:microsoft.com/office/officeart/2005/8/layout/hierarchy6"/>
    <dgm:cxn modelId="{74F596AC-4895-4026-96B2-ED95807AB37C}" type="presParOf" srcId="{90E04F3A-5F92-470A-8933-7FF8A5671F6C}" destId="{195B333E-372F-484F-80AC-31A85BCDA196}" srcOrd="1" destOrd="0" presId="urn:microsoft.com/office/officeart/2005/8/layout/hierarchy6"/>
    <dgm:cxn modelId="{320B6783-FC62-4B47-A7B0-5E43BEC6BB63}" type="presParOf" srcId="{195B333E-372F-484F-80AC-31A85BCDA196}" destId="{E89227F9-2B78-42B3-AC42-819E766AA3AF}" srcOrd="0" destOrd="0" presId="urn:microsoft.com/office/officeart/2005/8/layout/hierarchy6"/>
    <dgm:cxn modelId="{D4F27C04-2483-4D9F-A9DE-9352987F641B}" type="presParOf" srcId="{195B333E-372F-484F-80AC-31A85BCDA196}" destId="{5DE7D936-C639-4D45-9577-DD807251798F}" srcOrd="1" destOrd="0" presId="urn:microsoft.com/office/officeart/2005/8/layout/hierarchy6"/>
    <dgm:cxn modelId="{D80AF8E7-5F5B-48B2-9BE9-0E587B3E920C}" type="presParOf" srcId="{90E04F3A-5F92-470A-8933-7FF8A5671F6C}" destId="{41EA41F8-6593-4A50-8287-574A67BD9D33}" srcOrd="2" destOrd="0" presId="urn:microsoft.com/office/officeart/2005/8/layout/hierarchy6"/>
    <dgm:cxn modelId="{C76DF284-F25D-4FA7-9879-103462776ACB}" type="presParOf" srcId="{90E04F3A-5F92-470A-8933-7FF8A5671F6C}" destId="{116FC336-9395-47DB-B00E-6FA76840E811}" srcOrd="3" destOrd="0" presId="urn:microsoft.com/office/officeart/2005/8/layout/hierarchy6"/>
    <dgm:cxn modelId="{484719CD-2008-469D-A13E-140F1FDD1948}" type="presParOf" srcId="{116FC336-9395-47DB-B00E-6FA76840E811}" destId="{CCD96CB8-45E8-4A70-B86E-19EB2FC404F7}" srcOrd="0" destOrd="0" presId="urn:microsoft.com/office/officeart/2005/8/layout/hierarchy6"/>
    <dgm:cxn modelId="{03B0E69A-6CD2-44FA-82B3-707FCF39AB86}" type="presParOf" srcId="{116FC336-9395-47DB-B00E-6FA76840E811}" destId="{7251DE6A-ECC8-4816-AF05-DC40150E6E4D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-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-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-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– </a:t>
          </a:r>
        </a:p>
        <a:p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6B46A27A-EEA3-4DEF-88A9-EE6B89B3C13C}">
      <dgm:prSet phldrT="[Text]" custT="1"/>
      <dgm:spPr/>
      <dgm:t>
        <a:bodyPr/>
        <a:lstStyle/>
        <a:p>
          <a:r>
            <a:rPr lang="en-GB" sz="1400" dirty="0"/>
            <a:t>Capital letters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 (speech marks)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D36C7C8D-7076-4EE3-A6EB-D9AFDACFC097}" type="pres">
      <dgm:prSet presAssocID="{74A6AD69-F06B-4F22-A3B2-D6AD04235DA8}" presName="Name19" presStyleLbl="parChTrans1D2" presStyleIdx="2" presStyleCnt="5"/>
      <dgm:spPr/>
    </dgm:pt>
    <dgm:pt modelId="{5CE091EF-9923-4B5F-BC5D-0040BC826A8D}" type="pres">
      <dgm:prSet presAssocID="{F55D5C05-1C41-4206-BEC6-41F988B5E094}" presName="Name21" presStyleCnt="0"/>
      <dgm:spPr/>
    </dgm:pt>
    <dgm:pt modelId="{3DDE2BDC-CE0A-49AF-86FB-F24B7991291D}" type="pres">
      <dgm:prSet presAssocID="{F55D5C05-1C41-4206-BEC6-41F988B5E094}" presName="level2Shape" presStyleLbl="node2" presStyleIdx="2" presStyleCnt="5"/>
      <dgm:spPr/>
    </dgm:pt>
    <dgm:pt modelId="{81B9B61D-46BF-4F0E-BF30-5760652EDA1D}" type="pres">
      <dgm:prSet presAssocID="{F55D5C05-1C41-4206-BEC6-41F988B5E094}" presName="hierChild3" presStyleCnt="0"/>
      <dgm:spPr/>
    </dgm:pt>
    <dgm:pt modelId="{63F438D0-A326-4EF9-85CF-14316A65445F}" type="pres">
      <dgm:prSet presAssocID="{A6F8987C-7DDA-459A-B3A6-DC6E89D700A2}" presName="Name19" presStyleLbl="parChTrans1D2" presStyleIdx="3" presStyleCnt="5"/>
      <dgm:spPr/>
    </dgm:pt>
    <dgm:pt modelId="{EA412692-545F-482D-ABE8-7EE2083EE128}" type="pres">
      <dgm:prSet presAssocID="{3BE4626B-A37C-40E0-8A06-A0D67C46CA89}" presName="Name21" presStyleCnt="0"/>
      <dgm:spPr/>
    </dgm:pt>
    <dgm:pt modelId="{5004C572-F784-43D3-8E6F-0F50FB34D745}" type="pres">
      <dgm:prSet presAssocID="{3BE4626B-A37C-40E0-8A06-A0D67C46CA89}" presName="level2Shape" presStyleLbl="node2" presStyleIdx="3" presStyleCnt="5"/>
      <dgm:spPr/>
    </dgm:pt>
    <dgm:pt modelId="{115E3B29-8137-48E7-A99A-3EC136BD01C4}" type="pres">
      <dgm:prSet presAssocID="{3BE4626B-A37C-40E0-8A06-A0D67C46CA89}" presName="hierChild3" presStyleCnt="0"/>
      <dgm:spPr/>
    </dgm:pt>
    <dgm:pt modelId="{EFDCDFAB-B67C-400E-AF8C-AF531BC471BC}" type="pres">
      <dgm:prSet presAssocID="{AC0B3E1B-E772-43A3-9403-15D1BC4ED35E}" presName="Name19" presStyleLbl="parChTrans1D2" presStyleIdx="4" presStyleCnt="5"/>
      <dgm:spPr/>
    </dgm:pt>
    <dgm:pt modelId="{7E800DAC-0BAE-44A8-8630-B2E502934C89}" type="pres">
      <dgm:prSet presAssocID="{F0877716-ED22-4B74-95BF-FDDF875A0B1E}" presName="Name21" presStyleCnt="0"/>
      <dgm:spPr/>
    </dgm:pt>
    <dgm:pt modelId="{9E014805-FA51-41BD-9A7F-FF2676B32954}" type="pres">
      <dgm:prSet presAssocID="{F0877716-ED22-4B74-95BF-FDDF875A0B1E}" presName="level2Shape" presStyleLbl="node2" presStyleIdx="4" presStyleCnt="5"/>
      <dgm:spPr/>
    </dgm:pt>
    <dgm:pt modelId="{46DBE13A-FB2B-4C68-89C0-4933B1F9D8FC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CDC8960A-DCA3-4554-8CE5-D39851D2CCF3}" type="presOf" srcId="{3BE4626B-A37C-40E0-8A06-A0D67C46CA89}" destId="{5004C572-F784-43D3-8E6F-0F50FB34D745}" srcOrd="0" destOrd="0" presId="urn:microsoft.com/office/officeart/2005/8/layout/hierarchy6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4E06895-F37E-4AA4-93EF-814E9321F2B4}" type="presOf" srcId="{F0877716-ED22-4B74-95BF-FDDF875A0B1E}" destId="{9E014805-FA51-41BD-9A7F-FF2676B32954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5304CB6-78EE-4F5E-8AFF-2AF5E9B4825A}" type="presOf" srcId="{74A6AD69-F06B-4F22-A3B2-D6AD04235DA8}" destId="{D36C7C8D-7076-4EE3-A6EB-D9AFDACFC097}" srcOrd="0" destOrd="0" presId="urn:microsoft.com/office/officeart/2005/8/layout/hierarchy6"/>
    <dgm:cxn modelId="{A3633CB8-0F0B-4DDD-A538-0899B22FCB00}" type="presOf" srcId="{A6F8987C-7DDA-459A-B3A6-DC6E89D700A2}" destId="{63F438D0-A326-4EF9-85CF-14316A65445F}" srcOrd="0" destOrd="0" presId="urn:microsoft.com/office/officeart/2005/8/layout/hierarchy6"/>
    <dgm:cxn modelId="{1BDED9C5-0F44-45EF-87E6-1B8DE730617F}" type="presOf" srcId="{AC0B3E1B-E772-43A3-9403-15D1BC4ED35E}" destId="{EFDCDFAB-B67C-400E-AF8C-AF531BC471BC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74E1DDE2-A8FC-42C7-9FC8-21A5D03E5DBA}" type="presOf" srcId="{F55D5C05-1C41-4206-BEC6-41F988B5E094}" destId="{3DDE2BDC-CE0A-49AF-86FB-F24B7991291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ECA023CD-6D28-4298-A0C3-6A2209EEECFD}" type="presParOf" srcId="{7E6E872F-0F59-4FDB-86CD-2952B89CC653}" destId="{D36C7C8D-7076-4EE3-A6EB-D9AFDACFC097}" srcOrd="4" destOrd="0" presId="urn:microsoft.com/office/officeart/2005/8/layout/hierarchy6"/>
    <dgm:cxn modelId="{F5CD8890-74FD-493D-A339-403477C699FA}" type="presParOf" srcId="{7E6E872F-0F59-4FDB-86CD-2952B89CC653}" destId="{5CE091EF-9923-4B5F-BC5D-0040BC826A8D}" srcOrd="5" destOrd="0" presId="urn:microsoft.com/office/officeart/2005/8/layout/hierarchy6"/>
    <dgm:cxn modelId="{11E26367-E21A-4F1F-956F-ED94481D5B6A}" type="presParOf" srcId="{5CE091EF-9923-4B5F-BC5D-0040BC826A8D}" destId="{3DDE2BDC-CE0A-49AF-86FB-F24B7991291D}" srcOrd="0" destOrd="0" presId="urn:microsoft.com/office/officeart/2005/8/layout/hierarchy6"/>
    <dgm:cxn modelId="{E2EDB20D-69D2-43F1-9D28-27857E74B5C9}" type="presParOf" srcId="{5CE091EF-9923-4B5F-BC5D-0040BC826A8D}" destId="{81B9B61D-46BF-4F0E-BF30-5760652EDA1D}" srcOrd="1" destOrd="0" presId="urn:microsoft.com/office/officeart/2005/8/layout/hierarchy6"/>
    <dgm:cxn modelId="{7972E3C5-3553-4216-A5FB-EE1F277FA58A}" type="presParOf" srcId="{7E6E872F-0F59-4FDB-86CD-2952B89CC653}" destId="{63F438D0-A326-4EF9-85CF-14316A65445F}" srcOrd="6" destOrd="0" presId="urn:microsoft.com/office/officeart/2005/8/layout/hierarchy6"/>
    <dgm:cxn modelId="{1A5B44F5-F674-43B8-BEF9-2F5E4D946F12}" type="presParOf" srcId="{7E6E872F-0F59-4FDB-86CD-2952B89CC653}" destId="{EA412692-545F-482D-ABE8-7EE2083EE128}" srcOrd="7" destOrd="0" presId="urn:microsoft.com/office/officeart/2005/8/layout/hierarchy6"/>
    <dgm:cxn modelId="{3388791B-001B-4642-B53C-4D26B7309C6E}" type="presParOf" srcId="{EA412692-545F-482D-ABE8-7EE2083EE128}" destId="{5004C572-F784-43D3-8E6F-0F50FB34D745}" srcOrd="0" destOrd="0" presId="urn:microsoft.com/office/officeart/2005/8/layout/hierarchy6"/>
    <dgm:cxn modelId="{42846CB3-C2EC-48C5-B441-B0ADDEFAB934}" type="presParOf" srcId="{EA412692-545F-482D-ABE8-7EE2083EE128}" destId="{115E3B29-8137-48E7-A99A-3EC136BD01C4}" srcOrd="1" destOrd="0" presId="urn:microsoft.com/office/officeart/2005/8/layout/hierarchy6"/>
    <dgm:cxn modelId="{5BD41685-230B-4DBF-AC0C-8CF1D4497F54}" type="presParOf" srcId="{7E6E872F-0F59-4FDB-86CD-2952B89CC653}" destId="{EFDCDFAB-B67C-400E-AF8C-AF531BC471BC}" srcOrd="8" destOrd="0" presId="urn:microsoft.com/office/officeart/2005/8/layout/hierarchy6"/>
    <dgm:cxn modelId="{1973EE50-326C-4C1E-B46C-4AF00B6A1257}" type="presParOf" srcId="{7E6E872F-0F59-4FDB-86CD-2952B89CC653}" destId="{7E800DAC-0BAE-44A8-8630-B2E502934C89}" srcOrd="9" destOrd="0" presId="urn:microsoft.com/office/officeart/2005/8/layout/hierarchy6"/>
    <dgm:cxn modelId="{91B19D76-D9D5-439E-A482-7771EAB53F87}" type="presParOf" srcId="{7E800DAC-0BAE-44A8-8630-B2E502934C89}" destId="{9E014805-FA51-41BD-9A7F-FF2676B32954}" srcOrd="0" destOrd="0" presId="urn:microsoft.com/office/officeart/2005/8/layout/hierarchy6"/>
    <dgm:cxn modelId="{70F8A205-1DA6-42B4-8359-CBC85AD27ED1}" type="presParOf" srcId="{7E800DAC-0BAE-44A8-8630-B2E502934C89}" destId="{46DBE13A-FB2B-4C68-89C0-4933B1F9D8F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5BEBAF20-DF58-4F3F-B06F-174913F89477}">
      <dgm:prSet phldrT="[Text]"/>
      <dgm:spPr/>
      <dgm:t>
        <a:bodyPr/>
        <a:lstStyle/>
        <a:p>
          <a:r>
            <a:rPr lang="en-GB" dirty="0"/>
            <a:t>Full stop</a:t>
          </a:r>
        </a:p>
      </dgm:t>
    </dgm:pt>
    <dgm:pt modelId="{E2A585E8-41D7-4AE1-B10F-4F08D918F5B7}" type="parTrans" cxnId="{93786E6F-4C1A-48A8-9D44-2BA88A3D9853}">
      <dgm:prSet/>
      <dgm:spPr/>
    </dgm:pt>
    <dgm:pt modelId="{B12E9056-D5A4-4568-B709-B87FB6FD3DE4}" type="sibTrans" cxnId="{93786E6F-4C1A-48A8-9D44-2BA88A3D9853}">
      <dgm:prSet/>
      <dgm:spPr/>
    </dgm:pt>
    <dgm:pt modelId="{DAA1785E-88B8-40ED-94B8-685FBF82C0F4}">
      <dgm:prSet phldrT="[Text]"/>
      <dgm:spPr/>
      <dgm:t>
        <a:bodyPr/>
        <a:lstStyle/>
        <a:p>
          <a:r>
            <a:rPr lang="en-GB" dirty="0"/>
            <a:t>Question mark</a:t>
          </a:r>
        </a:p>
      </dgm:t>
    </dgm:pt>
    <dgm:pt modelId="{4C0ACB12-3E5F-4A5B-B05C-CBF610F55DBB}" type="parTrans" cxnId="{C7BCD8D3-0B61-4C12-AE84-AF7E6704AA42}">
      <dgm:prSet/>
      <dgm:spPr/>
      <dgm:t>
        <a:bodyPr/>
        <a:lstStyle/>
        <a:p>
          <a:endParaRPr lang="en-GB"/>
        </a:p>
      </dgm:t>
    </dgm:pt>
    <dgm:pt modelId="{AC63E6BF-007D-4DC8-AF39-2FDB2386CE4B}" type="sibTrans" cxnId="{C7BCD8D3-0B61-4C12-AE84-AF7E6704AA42}">
      <dgm:prSet/>
      <dgm:spPr/>
      <dgm:t>
        <a:bodyPr/>
        <a:lstStyle/>
        <a:p>
          <a:endParaRPr lang="en-GB"/>
        </a:p>
      </dgm:t>
    </dgm:pt>
    <dgm:pt modelId="{1D310A7C-DE6C-4C89-8CB1-C5A10AA99D62}">
      <dgm:prSet phldrT="[Text]"/>
      <dgm:spPr/>
      <dgm:t>
        <a:bodyPr/>
        <a:lstStyle/>
        <a:p>
          <a:r>
            <a:rPr lang="en-GB" dirty="0"/>
            <a:t>Exclamation mark</a:t>
          </a:r>
        </a:p>
      </dgm:t>
    </dgm:pt>
    <dgm:pt modelId="{A5FB49CB-7CEC-4ED6-A2BE-8CAC3902A5B5}" type="parTrans" cxnId="{586EF0B3-1D0A-47ED-874E-94B4309EBC11}">
      <dgm:prSet/>
      <dgm:spPr/>
      <dgm:t>
        <a:bodyPr/>
        <a:lstStyle/>
        <a:p>
          <a:endParaRPr lang="en-GB"/>
        </a:p>
      </dgm:t>
    </dgm:pt>
    <dgm:pt modelId="{5D094625-F005-4199-A33B-D236351E5D2B}" type="sibTrans" cxnId="{586EF0B3-1D0A-47ED-874E-94B4309EBC1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8D2A210D-B787-4E18-AF81-EE1A09E40EDB}" type="pres">
      <dgm:prSet presAssocID="{E2A585E8-41D7-4AE1-B10F-4F08D918F5B7}" presName="Name19" presStyleLbl="parChTrans1D3" presStyleIdx="0" presStyleCnt="3"/>
      <dgm:spPr/>
    </dgm:pt>
    <dgm:pt modelId="{D8F11EC0-9559-4DE1-B561-E229D395C7BB}" type="pres">
      <dgm:prSet presAssocID="{5BEBAF20-DF58-4F3F-B06F-174913F89477}" presName="Name21" presStyleCnt="0"/>
      <dgm:spPr/>
    </dgm:pt>
    <dgm:pt modelId="{E73C87AE-C91E-458A-98E4-EED5CE1C24D2}" type="pres">
      <dgm:prSet presAssocID="{5BEBAF20-DF58-4F3F-B06F-174913F89477}" presName="level2Shape" presStyleLbl="node3" presStyleIdx="0" presStyleCnt="3"/>
      <dgm:spPr/>
    </dgm:pt>
    <dgm:pt modelId="{CCA1BFF4-3955-4E56-A31C-7A3FE45A709E}" type="pres">
      <dgm:prSet presAssocID="{5BEBAF20-DF58-4F3F-B06F-174913F89477}" presName="hierChild3" presStyleCnt="0"/>
      <dgm:spPr/>
    </dgm:pt>
    <dgm:pt modelId="{44F440A3-803F-46DB-9CAD-A8BE88C88617}" type="pres">
      <dgm:prSet presAssocID="{4C0ACB12-3E5F-4A5B-B05C-CBF610F55DBB}" presName="Name19" presStyleLbl="parChTrans1D3" presStyleIdx="1" presStyleCnt="3"/>
      <dgm:spPr/>
    </dgm:pt>
    <dgm:pt modelId="{FB379D39-2B5C-4B44-8600-FAA592ADD826}" type="pres">
      <dgm:prSet presAssocID="{DAA1785E-88B8-40ED-94B8-685FBF82C0F4}" presName="Name21" presStyleCnt="0"/>
      <dgm:spPr/>
    </dgm:pt>
    <dgm:pt modelId="{CE17D6A1-E74D-44BF-BB48-FF034BDC7A72}" type="pres">
      <dgm:prSet presAssocID="{DAA1785E-88B8-40ED-94B8-685FBF82C0F4}" presName="level2Shape" presStyleLbl="node3" presStyleIdx="1" presStyleCnt="3"/>
      <dgm:spPr/>
    </dgm:pt>
    <dgm:pt modelId="{3FC080A0-263E-4A37-8EAA-A1ED6A264CC0}" type="pres">
      <dgm:prSet presAssocID="{DAA1785E-88B8-40ED-94B8-685FBF82C0F4}" presName="hierChild3" presStyleCnt="0"/>
      <dgm:spPr/>
    </dgm:pt>
    <dgm:pt modelId="{72C46A7C-61F5-4EFF-860D-69C05568FB48}" type="pres">
      <dgm:prSet presAssocID="{A5FB49CB-7CEC-4ED6-A2BE-8CAC3902A5B5}" presName="Name19" presStyleLbl="parChTrans1D3" presStyleIdx="2" presStyleCnt="3"/>
      <dgm:spPr/>
    </dgm:pt>
    <dgm:pt modelId="{B28B4343-2D49-4F08-A248-48A88761B06F}" type="pres">
      <dgm:prSet presAssocID="{1D310A7C-DE6C-4C89-8CB1-C5A10AA99D62}" presName="Name21" presStyleCnt="0"/>
      <dgm:spPr/>
    </dgm:pt>
    <dgm:pt modelId="{A1F415C8-5631-4A32-A26D-B5C27EC327B8}" type="pres">
      <dgm:prSet presAssocID="{1D310A7C-DE6C-4C89-8CB1-C5A10AA99D62}" presName="level2Shape" presStyleLbl="node3" presStyleIdx="2" presStyleCnt="3"/>
      <dgm:spPr/>
    </dgm:pt>
    <dgm:pt modelId="{98D63A4F-43E3-4505-BC7F-BD809F80566C}" type="pres">
      <dgm:prSet presAssocID="{1D310A7C-DE6C-4C89-8CB1-C5A10AA99D62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93786E6F-4C1A-48A8-9D44-2BA88A3D9853}" srcId="{275B517B-D28C-4018-885D-E41B1C60DA7B}" destId="{5BEBAF20-DF58-4F3F-B06F-174913F89477}" srcOrd="0" destOrd="0" parTransId="{E2A585E8-41D7-4AE1-B10F-4F08D918F5B7}" sibTransId="{B12E9056-D5A4-4568-B709-B87FB6FD3DE4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03CD9E7D-F56E-441A-82B9-4C277E308973}" type="presOf" srcId="{A5FB49CB-7CEC-4ED6-A2BE-8CAC3902A5B5}" destId="{72C46A7C-61F5-4EFF-860D-69C05568FB48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B7B8978D-3F45-4B5C-9A04-CFAB333DD515}" type="presOf" srcId="{DAA1785E-88B8-40ED-94B8-685FBF82C0F4}" destId="{CE17D6A1-E74D-44BF-BB48-FF034BDC7A72}" srcOrd="0" destOrd="0" presId="urn:microsoft.com/office/officeart/2005/8/layout/hierarchy6"/>
    <dgm:cxn modelId="{91DC65A2-630D-4C22-8F7C-10A28CAE4270}" type="presOf" srcId="{1D310A7C-DE6C-4C89-8CB1-C5A10AA99D62}" destId="{A1F415C8-5631-4A32-A26D-B5C27EC327B8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586EF0B3-1D0A-47ED-874E-94B4309EBC11}" srcId="{275B517B-D28C-4018-885D-E41B1C60DA7B}" destId="{1D310A7C-DE6C-4C89-8CB1-C5A10AA99D62}" srcOrd="2" destOrd="0" parTransId="{A5FB49CB-7CEC-4ED6-A2BE-8CAC3902A5B5}" sibTransId="{5D094625-F005-4199-A33B-D236351E5D2B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9D74C2C2-B109-4915-978A-B73CAB335F8D}" type="presOf" srcId="{5BEBAF20-DF58-4F3F-B06F-174913F89477}" destId="{E73C87AE-C91E-458A-98E4-EED5CE1C24D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C7BCD8D3-0B61-4C12-AE84-AF7E6704AA42}" srcId="{275B517B-D28C-4018-885D-E41B1C60DA7B}" destId="{DAA1785E-88B8-40ED-94B8-685FBF82C0F4}" srcOrd="1" destOrd="0" parTransId="{4C0ACB12-3E5F-4A5B-B05C-CBF610F55DBB}" sibTransId="{AC63E6BF-007D-4DC8-AF39-2FDB2386CE4B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01A96FDC-1A44-4410-9DCA-06BF1DB961F8}" type="presOf" srcId="{4C0ACB12-3E5F-4A5B-B05C-CBF610F55DBB}" destId="{44F440A3-803F-46DB-9CAD-A8BE88C88617}" srcOrd="0" destOrd="0" presId="urn:microsoft.com/office/officeart/2005/8/layout/hierarchy6"/>
    <dgm:cxn modelId="{F50E6CE4-5651-4CB2-9175-949AE14BAD1B}" type="presOf" srcId="{E2A585E8-41D7-4AE1-B10F-4F08D918F5B7}" destId="{8D2A210D-B787-4E18-AF81-EE1A09E40ED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5651EBA6-2193-40E0-96E5-E7353785AEA3}" type="presParOf" srcId="{DAF7E342-340C-409A-819C-257650B3B8C8}" destId="{8D2A210D-B787-4E18-AF81-EE1A09E40EDB}" srcOrd="0" destOrd="0" presId="urn:microsoft.com/office/officeart/2005/8/layout/hierarchy6"/>
    <dgm:cxn modelId="{5B4954BC-6FBD-4CDF-AEC5-0A8D2EAD0F25}" type="presParOf" srcId="{DAF7E342-340C-409A-819C-257650B3B8C8}" destId="{D8F11EC0-9559-4DE1-B561-E229D395C7BB}" srcOrd="1" destOrd="0" presId="urn:microsoft.com/office/officeart/2005/8/layout/hierarchy6"/>
    <dgm:cxn modelId="{118AE401-06BF-4DBF-9FCA-4B0781B517A2}" type="presParOf" srcId="{D8F11EC0-9559-4DE1-B561-E229D395C7BB}" destId="{E73C87AE-C91E-458A-98E4-EED5CE1C24D2}" srcOrd="0" destOrd="0" presId="urn:microsoft.com/office/officeart/2005/8/layout/hierarchy6"/>
    <dgm:cxn modelId="{6CD91188-1372-406B-800B-779A74D25154}" type="presParOf" srcId="{D8F11EC0-9559-4DE1-B561-E229D395C7BB}" destId="{CCA1BFF4-3955-4E56-A31C-7A3FE45A709E}" srcOrd="1" destOrd="0" presId="urn:microsoft.com/office/officeart/2005/8/layout/hierarchy6"/>
    <dgm:cxn modelId="{F267C238-4DA6-4131-9B03-B406864A7811}" type="presParOf" srcId="{DAF7E342-340C-409A-819C-257650B3B8C8}" destId="{44F440A3-803F-46DB-9CAD-A8BE88C88617}" srcOrd="2" destOrd="0" presId="urn:microsoft.com/office/officeart/2005/8/layout/hierarchy6"/>
    <dgm:cxn modelId="{25C86FCA-1221-4572-A3CA-43A623838B91}" type="presParOf" srcId="{DAF7E342-340C-409A-819C-257650B3B8C8}" destId="{FB379D39-2B5C-4B44-8600-FAA592ADD826}" srcOrd="3" destOrd="0" presId="urn:microsoft.com/office/officeart/2005/8/layout/hierarchy6"/>
    <dgm:cxn modelId="{6788367E-4130-4133-A956-2EDB213DEC94}" type="presParOf" srcId="{FB379D39-2B5C-4B44-8600-FAA592ADD826}" destId="{CE17D6A1-E74D-44BF-BB48-FF034BDC7A72}" srcOrd="0" destOrd="0" presId="urn:microsoft.com/office/officeart/2005/8/layout/hierarchy6"/>
    <dgm:cxn modelId="{438081D5-9537-48B7-B929-3D1C7E0E1A42}" type="presParOf" srcId="{FB379D39-2B5C-4B44-8600-FAA592ADD826}" destId="{3FC080A0-263E-4A37-8EAA-A1ED6A264CC0}" srcOrd="1" destOrd="0" presId="urn:microsoft.com/office/officeart/2005/8/layout/hierarchy6"/>
    <dgm:cxn modelId="{6A55639D-4F7A-4D06-BBA5-EADB906A8825}" type="presParOf" srcId="{DAF7E342-340C-409A-819C-257650B3B8C8}" destId="{72C46A7C-61F5-4EFF-860D-69C05568FB48}" srcOrd="4" destOrd="0" presId="urn:microsoft.com/office/officeart/2005/8/layout/hierarchy6"/>
    <dgm:cxn modelId="{21055B86-47DC-4BA9-9A81-3FE3A70566D9}" type="presParOf" srcId="{DAF7E342-340C-409A-819C-257650B3B8C8}" destId="{B28B4343-2D49-4F08-A248-48A88761B06F}" srcOrd="5" destOrd="0" presId="urn:microsoft.com/office/officeart/2005/8/layout/hierarchy6"/>
    <dgm:cxn modelId="{BC6329A9-FC67-4058-8BCE-9041DD9C2710}" type="presParOf" srcId="{B28B4343-2D49-4F08-A248-48A88761B06F}" destId="{A1F415C8-5631-4A32-A26D-B5C27EC327B8}" srcOrd="0" destOrd="0" presId="urn:microsoft.com/office/officeart/2005/8/layout/hierarchy6"/>
    <dgm:cxn modelId="{D4275010-EFF7-4FDB-A37F-5360EBEA939D}" type="presParOf" srcId="{B28B4343-2D49-4F08-A248-48A88761B06F}" destId="{98D63A4F-43E3-4505-BC7F-BD809F80566C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4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FAB4F1E0-63BD-4CE6-923B-13BC1EB83D03}">
      <dsp:nvSpPr>
        <dsp:cNvPr id="0" name=""/>
        <dsp:cNvSpPr/>
      </dsp:nvSpPr>
      <dsp:spPr>
        <a:xfrm>
          <a:off x="4764543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227F9-2B78-42B3-AC42-819E766AA3AF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Omission</a:t>
          </a:r>
          <a:endParaRPr lang="en-GB" sz="1500" kern="1200" dirty="0"/>
        </a:p>
      </dsp:txBody>
      <dsp:txXfrm>
        <a:off x="4125342" y="2510606"/>
        <a:ext cx="1278402" cy="834950"/>
      </dsp:txXfrm>
    </dsp:sp>
    <dsp:sp modelId="{41EA41F8-6593-4A50-8287-574A67BD9D33}">
      <dsp:nvSpPr>
        <dsp:cNvPr id="0" name=""/>
        <dsp:cNvSpPr/>
      </dsp:nvSpPr>
      <dsp:spPr>
        <a:xfrm>
          <a:off x="5629274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96CB8-45E8-4A70-B86E-19EB2FC404F7}">
      <dsp:nvSpPr>
        <dsp:cNvPr id="0" name=""/>
        <dsp:cNvSpPr/>
      </dsp:nvSpPr>
      <dsp:spPr>
        <a:xfrm>
          <a:off x="5828828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Possession</a:t>
          </a:r>
        </a:p>
      </dsp:txBody>
      <dsp:txXfrm>
        <a:off x="5854805" y="2510606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-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-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-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Helps readers</a:t>
          </a:r>
        </a:p>
      </dsp:txBody>
      <dsp:txXfrm>
        <a:off x="7658940" y="2208632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174352" y="546370"/>
          <a:ext cx="1603651" cy="106910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4205665" y="577683"/>
        <a:ext cx="1541025" cy="1006474"/>
      </dsp:txXfrm>
    </dsp:sp>
    <dsp:sp modelId="{76649846-3BC9-4AF2-8EFB-EFB494F8B5B0}">
      <dsp:nvSpPr>
        <dsp:cNvPr id="0" name=""/>
        <dsp:cNvSpPr/>
      </dsp:nvSpPr>
      <dsp:spPr>
        <a:xfrm>
          <a:off x="806685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4169492" y="0"/>
              </a:moveTo>
              <a:lnTo>
                <a:pt x="4169492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4859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</a:t>
          </a:r>
        </a:p>
      </dsp:txBody>
      <dsp:txXfrm>
        <a:off x="36172" y="2074424"/>
        <a:ext cx="1541025" cy="1006474"/>
      </dsp:txXfrm>
    </dsp:sp>
    <dsp:sp modelId="{A7E49D6C-8376-4BDE-82B8-9FE98A4C9DCF}">
      <dsp:nvSpPr>
        <dsp:cNvPr id="0" name=""/>
        <dsp:cNvSpPr/>
      </dsp:nvSpPr>
      <dsp:spPr>
        <a:xfrm>
          <a:off x="2891431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2084746" y="0"/>
              </a:moveTo>
              <a:lnTo>
                <a:pt x="2084746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089605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2120918" y="2074424"/>
        <a:ext cx="1541025" cy="1006474"/>
      </dsp:txXfrm>
    </dsp:sp>
    <dsp:sp modelId="{D36C7C8D-7076-4EE3-A6EB-D9AFDACFC097}">
      <dsp:nvSpPr>
        <dsp:cNvPr id="0" name=""/>
        <dsp:cNvSpPr/>
      </dsp:nvSpPr>
      <dsp:spPr>
        <a:xfrm>
          <a:off x="4930458" y="1615470"/>
          <a:ext cx="91440" cy="42764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E2BDC-CE0A-49AF-86FB-F24B7991291D}">
      <dsp:nvSpPr>
        <dsp:cNvPr id="0" name=""/>
        <dsp:cNvSpPr/>
      </dsp:nvSpPr>
      <dsp:spPr>
        <a:xfrm>
          <a:off x="4174352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205665" y="2074424"/>
        <a:ext cx="1541025" cy="1006474"/>
      </dsp:txXfrm>
    </dsp:sp>
    <dsp:sp modelId="{63F438D0-A326-4EF9-85CF-14316A65445F}">
      <dsp:nvSpPr>
        <dsp:cNvPr id="0" name=""/>
        <dsp:cNvSpPr/>
      </dsp:nvSpPr>
      <dsp:spPr>
        <a:xfrm>
          <a:off x="4976178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2084746" y="213820"/>
              </a:lnTo>
              <a:lnTo>
                <a:pt x="2084746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04C572-F784-43D3-8E6F-0F50FB34D745}">
      <dsp:nvSpPr>
        <dsp:cNvPr id="0" name=""/>
        <dsp:cNvSpPr/>
      </dsp:nvSpPr>
      <dsp:spPr>
        <a:xfrm>
          <a:off x="6259098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290411" y="2074424"/>
        <a:ext cx="1541025" cy="1006474"/>
      </dsp:txXfrm>
    </dsp:sp>
    <dsp:sp modelId="{EFDCDFAB-B67C-400E-AF8C-AF531BC471BC}">
      <dsp:nvSpPr>
        <dsp:cNvPr id="0" name=""/>
        <dsp:cNvSpPr/>
      </dsp:nvSpPr>
      <dsp:spPr>
        <a:xfrm>
          <a:off x="4976178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4169492" y="213820"/>
              </a:lnTo>
              <a:lnTo>
                <a:pt x="4169492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014805-FA51-41BD-9A7F-FF2676B32954}">
      <dsp:nvSpPr>
        <dsp:cNvPr id="0" name=""/>
        <dsp:cNvSpPr/>
      </dsp:nvSpPr>
      <dsp:spPr>
        <a:xfrm>
          <a:off x="8343845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 (speech marks)</a:t>
          </a:r>
        </a:p>
      </dsp:txBody>
      <dsp:txXfrm>
        <a:off x="8375158" y="2074424"/>
        <a:ext cx="1541025" cy="100647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19757" y="58"/>
          <a:ext cx="1269885" cy="84659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</a:t>
          </a:r>
        </a:p>
      </dsp:txBody>
      <dsp:txXfrm>
        <a:off x="5844553" y="24854"/>
        <a:ext cx="1220293" cy="796998"/>
      </dsp:txXfrm>
    </dsp:sp>
    <dsp:sp modelId="{76649846-3BC9-4AF2-8EFB-EFB494F8B5B0}">
      <dsp:nvSpPr>
        <dsp:cNvPr id="0" name=""/>
        <dsp:cNvSpPr/>
      </dsp:nvSpPr>
      <dsp:spPr>
        <a:xfrm>
          <a:off x="3152998" y="846648"/>
          <a:ext cx="3301701" cy="338636"/>
        </a:xfrm>
        <a:custGeom>
          <a:avLst/>
          <a:gdLst/>
          <a:ahLst/>
          <a:cxnLst/>
          <a:rect l="0" t="0" r="0" b="0"/>
          <a:pathLst>
            <a:path>
              <a:moveTo>
                <a:pt x="3301701" y="0"/>
              </a:moveTo>
              <a:lnTo>
                <a:pt x="3301701" y="169318"/>
              </a:lnTo>
              <a:lnTo>
                <a:pt x="0" y="169318"/>
              </a:lnTo>
              <a:lnTo>
                <a:pt x="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2518056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 </a:t>
          </a:r>
        </a:p>
      </dsp:txBody>
      <dsp:txXfrm>
        <a:off x="2542852" y="1210080"/>
        <a:ext cx="1220293" cy="796998"/>
      </dsp:txXfrm>
    </dsp:sp>
    <dsp:sp modelId="{D36B859B-AC7C-42A8-8CF0-D4FB726F640B}">
      <dsp:nvSpPr>
        <dsp:cNvPr id="0" name=""/>
        <dsp:cNvSpPr/>
      </dsp:nvSpPr>
      <dsp:spPr>
        <a:xfrm>
          <a:off x="1502147" y="2031874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1650850" y="0"/>
              </a:moveTo>
              <a:lnTo>
                <a:pt x="1650850" y="169318"/>
              </a:lnTo>
              <a:lnTo>
                <a:pt x="0" y="169318"/>
              </a:lnTo>
              <a:lnTo>
                <a:pt x="0" y="33863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867205" y="2370510"/>
          <a:ext cx="1269885" cy="84659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Proper nouns</a:t>
          </a:r>
        </a:p>
      </dsp:txBody>
      <dsp:txXfrm>
        <a:off x="892001" y="2395306"/>
        <a:ext cx="1220293" cy="796998"/>
      </dsp:txXfrm>
    </dsp:sp>
    <dsp:sp modelId="{E3DF7CFD-D769-4DF5-BCB4-4DF4842B8191}">
      <dsp:nvSpPr>
        <dsp:cNvPr id="0" name=""/>
        <dsp:cNvSpPr/>
      </dsp:nvSpPr>
      <dsp:spPr>
        <a:xfrm>
          <a:off x="3107278" y="2031874"/>
          <a:ext cx="91440" cy="3386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863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2518056" y="2370510"/>
          <a:ext cx="1269885" cy="84659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Personal Pronoun I</a:t>
          </a:r>
        </a:p>
      </dsp:txBody>
      <dsp:txXfrm>
        <a:off x="2542852" y="2395306"/>
        <a:ext cx="1220293" cy="796998"/>
      </dsp:txXfrm>
    </dsp:sp>
    <dsp:sp modelId="{2166EF52-ABC4-484B-9863-5246B7D69BBE}">
      <dsp:nvSpPr>
        <dsp:cNvPr id="0" name=""/>
        <dsp:cNvSpPr/>
      </dsp:nvSpPr>
      <dsp:spPr>
        <a:xfrm>
          <a:off x="3152998" y="2031874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318"/>
              </a:lnTo>
              <a:lnTo>
                <a:pt x="1650850" y="169318"/>
              </a:lnTo>
              <a:lnTo>
                <a:pt x="1650850" y="33863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4168906" y="2370510"/>
          <a:ext cx="1269885" cy="84659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Start of sentences</a:t>
          </a:r>
        </a:p>
      </dsp:txBody>
      <dsp:txXfrm>
        <a:off x="4193702" y="2395306"/>
        <a:ext cx="1220293" cy="796998"/>
      </dsp:txXfrm>
    </dsp:sp>
    <dsp:sp modelId="{A7E49D6C-8376-4BDE-82B8-9FE98A4C9DCF}">
      <dsp:nvSpPr>
        <dsp:cNvPr id="0" name=""/>
        <dsp:cNvSpPr/>
      </dsp:nvSpPr>
      <dsp:spPr>
        <a:xfrm>
          <a:off x="4803849" y="846648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1650850" y="0"/>
              </a:moveTo>
              <a:lnTo>
                <a:pt x="1650850" y="169318"/>
              </a:lnTo>
              <a:lnTo>
                <a:pt x="0" y="169318"/>
              </a:lnTo>
              <a:lnTo>
                <a:pt x="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168906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End of sentence</a:t>
          </a:r>
        </a:p>
      </dsp:txBody>
      <dsp:txXfrm>
        <a:off x="4193702" y="1210080"/>
        <a:ext cx="1220293" cy="796998"/>
      </dsp:txXfrm>
    </dsp:sp>
    <dsp:sp modelId="{558369AB-D576-453C-818D-CCBCA4C440D7}">
      <dsp:nvSpPr>
        <dsp:cNvPr id="0" name=""/>
        <dsp:cNvSpPr/>
      </dsp:nvSpPr>
      <dsp:spPr>
        <a:xfrm>
          <a:off x="6408980" y="846648"/>
          <a:ext cx="91440" cy="3386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5819757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Apostrophes</a:t>
          </a:r>
        </a:p>
      </dsp:txBody>
      <dsp:txXfrm>
        <a:off x="5844553" y="1210080"/>
        <a:ext cx="1220293" cy="796998"/>
      </dsp:txXfrm>
    </dsp:sp>
    <dsp:sp modelId="{2D6BC137-2FB4-41C4-8CC1-134FB3F4DDCC}">
      <dsp:nvSpPr>
        <dsp:cNvPr id="0" name=""/>
        <dsp:cNvSpPr/>
      </dsp:nvSpPr>
      <dsp:spPr>
        <a:xfrm>
          <a:off x="6454700" y="846648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318"/>
              </a:lnTo>
              <a:lnTo>
                <a:pt x="1650850" y="169318"/>
              </a:lnTo>
              <a:lnTo>
                <a:pt x="165085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7470608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Commas</a:t>
          </a:r>
        </a:p>
      </dsp:txBody>
      <dsp:txXfrm>
        <a:off x="7495404" y="1210080"/>
        <a:ext cx="1220293" cy="796998"/>
      </dsp:txXfrm>
    </dsp:sp>
    <dsp:sp modelId="{10DBA64D-3956-41B1-B013-E9FBA131F749}">
      <dsp:nvSpPr>
        <dsp:cNvPr id="0" name=""/>
        <dsp:cNvSpPr/>
      </dsp:nvSpPr>
      <dsp:spPr>
        <a:xfrm>
          <a:off x="6454700" y="846648"/>
          <a:ext cx="3301701" cy="3386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318"/>
              </a:lnTo>
              <a:lnTo>
                <a:pt x="3301701" y="169318"/>
              </a:lnTo>
              <a:lnTo>
                <a:pt x="3301701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9121459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Inverted commas</a:t>
          </a:r>
        </a:p>
      </dsp:txBody>
      <dsp:txXfrm>
        <a:off x="9146255" y="1210080"/>
        <a:ext cx="1220293" cy="79699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19757" y="58"/>
          <a:ext cx="1269885" cy="84659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</a:t>
          </a:r>
        </a:p>
      </dsp:txBody>
      <dsp:txXfrm>
        <a:off x="5844553" y="24854"/>
        <a:ext cx="1220293" cy="796998"/>
      </dsp:txXfrm>
    </dsp:sp>
    <dsp:sp modelId="{76649846-3BC9-4AF2-8EFB-EFB494F8B5B0}">
      <dsp:nvSpPr>
        <dsp:cNvPr id="0" name=""/>
        <dsp:cNvSpPr/>
      </dsp:nvSpPr>
      <dsp:spPr>
        <a:xfrm>
          <a:off x="3152998" y="846648"/>
          <a:ext cx="3301701" cy="338636"/>
        </a:xfrm>
        <a:custGeom>
          <a:avLst/>
          <a:gdLst/>
          <a:ahLst/>
          <a:cxnLst/>
          <a:rect l="0" t="0" r="0" b="0"/>
          <a:pathLst>
            <a:path>
              <a:moveTo>
                <a:pt x="3301701" y="0"/>
              </a:moveTo>
              <a:lnTo>
                <a:pt x="3301701" y="169318"/>
              </a:lnTo>
              <a:lnTo>
                <a:pt x="0" y="169318"/>
              </a:lnTo>
              <a:lnTo>
                <a:pt x="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2518056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 </a:t>
          </a:r>
        </a:p>
      </dsp:txBody>
      <dsp:txXfrm>
        <a:off x="2542852" y="1210080"/>
        <a:ext cx="1220293" cy="796998"/>
      </dsp:txXfrm>
    </dsp:sp>
    <dsp:sp modelId="{D36B859B-AC7C-42A8-8CF0-D4FB726F640B}">
      <dsp:nvSpPr>
        <dsp:cNvPr id="0" name=""/>
        <dsp:cNvSpPr/>
      </dsp:nvSpPr>
      <dsp:spPr>
        <a:xfrm>
          <a:off x="1502147" y="2031874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1650850" y="0"/>
              </a:moveTo>
              <a:lnTo>
                <a:pt x="1650850" y="169318"/>
              </a:lnTo>
              <a:lnTo>
                <a:pt x="0" y="169318"/>
              </a:lnTo>
              <a:lnTo>
                <a:pt x="0" y="33863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867205" y="2370510"/>
          <a:ext cx="1269885" cy="84659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Proper nouns</a:t>
          </a:r>
        </a:p>
      </dsp:txBody>
      <dsp:txXfrm>
        <a:off x="892001" y="2395306"/>
        <a:ext cx="1220293" cy="796998"/>
      </dsp:txXfrm>
    </dsp:sp>
    <dsp:sp modelId="{E3DF7CFD-D769-4DF5-BCB4-4DF4842B8191}">
      <dsp:nvSpPr>
        <dsp:cNvPr id="0" name=""/>
        <dsp:cNvSpPr/>
      </dsp:nvSpPr>
      <dsp:spPr>
        <a:xfrm>
          <a:off x="3107278" y="2031874"/>
          <a:ext cx="91440" cy="3386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863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2518056" y="2370510"/>
          <a:ext cx="1269885" cy="84659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Personal Pronoun I</a:t>
          </a:r>
        </a:p>
      </dsp:txBody>
      <dsp:txXfrm>
        <a:off x="2542852" y="2395306"/>
        <a:ext cx="1220293" cy="796998"/>
      </dsp:txXfrm>
    </dsp:sp>
    <dsp:sp modelId="{2166EF52-ABC4-484B-9863-5246B7D69BBE}">
      <dsp:nvSpPr>
        <dsp:cNvPr id="0" name=""/>
        <dsp:cNvSpPr/>
      </dsp:nvSpPr>
      <dsp:spPr>
        <a:xfrm>
          <a:off x="3152998" y="2031874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318"/>
              </a:lnTo>
              <a:lnTo>
                <a:pt x="1650850" y="169318"/>
              </a:lnTo>
              <a:lnTo>
                <a:pt x="1650850" y="33863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4168906" y="2370510"/>
          <a:ext cx="1269885" cy="84659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Start of sentences</a:t>
          </a:r>
        </a:p>
      </dsp:txBody>
      <dsp:txXfrm>
        <a:off x="4193702" y="2395306"/>
        <a:ext cx="1220293" cy="796998"/>
      </dsp:txXfrm>
    </dsp:sp>
    <dsp:sp modelId="{A7E49D6C-8376-4BDE-82B8-9FE98A4C9DCF}">
      <dsp:nvSpPr>
        <dsp:cNvPr id="0" name=""/>
        <dsp:cNvSpPr/>
      </dsp:nvSpPr>
      <dsp:spPr>
        <a:xfrm>
          <a:off x="4803849" y="846648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1650850" y="0"/>
              </a:moveTo>
              <a:lnTo>
                <a:pt x="1650850" y="169318"/>
              </a:lnTo>
              <a:lnTo>
                <a:pt x="0" y="169318"/>
              </a:lnTo>
              <a:lnTo>
                <a:pt x="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168906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End of sentence</a:t>
          </a:r>
        </a:p>
      </dsp:txBody>
      <dsp:txXfrm>
        <a:off x="4193702" y="1210080"/>
        <a:ext cx="1220293" cy="796998"/>
      </dsp:txXfrm>
    </dsp:sp>
    <dsp:sp modelId="{558369AB-D576-453C-818D-CCBCA4C440D7}">
      <dsp:nvSpPr>
        <dsp:cNvPr id="0" name=""/>
        <dsp:cNvSpPr/>
      </dsp:nvSpPr>
      <dsp:spPr>
        <a:xfrm>
          <a:off x="6408980" y="846648"/>
          <a:ext cx="91440" cy="3386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5819757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Apostrophes</a:t>
          </a:r>
        </a:p>
      </dsp:txBody>
      <dsp:txXfrm>
        <a:off x="5844553" y="1210080"/>
        <a:ext cx="1220293" cy="796998"/>
      </dsp:txXfrm>
    </dsp:sp>
    <dsp:sp modelId="{2D6BC137-2FB4-41C4-8CC1-134FB3F4DDCC}">
      <dsp:nvSpPr>
        <dsp:cNvPr id="0" name=""/>
        <dsp:cNvSpPr/>
      </dsp:nvSpPr>
      <dsp:spPr>
        <a:xfrm>
          <a:off x="6454700" y="846648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318"/>
              </a:lnTo>
              <a:lnTo>
                <a:pt x="1650850" y="169318"/>
              </a:lnTo>
              <a:lnTo>
                <a:pt x="165085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7470608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Commas</a:t>
          </a:r>
        </a:p>
      </dsp:txBody>
      <dsp:txXfrm>
        <a:off x="7495404" y="1210080"/>
        <a:ext cx="1220293" cy="796998"/>
      </dsp:txXfrm>
    </dsp:sp>
    <dsp:sp modelId="{10DBA64D-3956-41B1-B013-E9FBA131F749}">
      <dsp:nvSpPr>
        <dsp:cNvPr id="0" name=""/>
        <dsp:cNvSpPr/>
      </dsp:nvSpPr>
      <dsp:spPr>
        <a:xfrm>
          <a:off x="6454700" y="846648"/>
          <a:ext cx="3301701" cy="3386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318"/>
              </a:lnTo>
              <a:lnTo>
                <a:pt x="3301701" y="169318"/>
              </a:lnTo>
              <a:lnTo>
                <a:pt x="3301701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9121459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Inverted commas</a:t>
          </a:r>
        </a:p>
      </dsp:txBody>
      <dsp:txXfrm>
        <a:off x="9146255" y="1210080"/>
        <a:ext cx="1220293" cy="796998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8D2A210D-B787-4E18-AF81-EE1A09E40EDB}">
      <dsp:nvSpPr>
        <dsp:cNvPr id="0" name=""/>
        <dsp:cNvSpPr/>
      </dsp:nvSpPr>
      <dsp:spPr>
        <a:xfrm>
          <a:off x="2170349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87AE-C91E-458A-98E4-EED5CE1C24D2}">
      <dsp:nvSpPr>
        <dsp:cNvPr id="0" name=""/>
        <dsp:cNvSpPr/>
      </dsp:nvSpPr>
      <dsp:spPr>
        <a:xfrm>
          <a:off x="1505171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Full stop</a:t>
          </a:r>
        </a:p>
      </dsp:txBody>
      <dsp:txXfrm>
        <a:off x="1531148" y="2510606"/>
        <a:ext cx="1278402" cy="834950"/>
      </dsp:txXfrm>
    </dsp:sp>
    <dsp:sp modelId="{44F440A3-803F-46DB-9CAD-A8BE88C88617}">
      <dsp:nvSpPr>
        <dsp:cNvPr id="0" name=""/>
        <dsp:cNvSpPr/>
      </dsp:nvSpPr>
      <dsp:spPr>
        <a:xfrm>
          <a:off x="3854092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7D6A1-E74D-44BF-BB48-FF034BDC7A72}">
      <dsp:nvSpPr>
        <dsp:cNvPr id="0" name=""/>
        <dsp:cNvSpPr/>
      </dsp:nvSpPr>
      <dsp:spPr>
        <a:xfrm>
          <a:off x="3234634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Question mark</a:t>
          </a:r>
        </a:p>
      </dsp:txBody>
      <dsp:txXfrm>
        <a:off x="3260611" y="2510606"/>
        <a:ext cx="1278402" cy="834950"/>
      </dsp:txXfrm>
    </dsp:sp>
    <dsp:sp modelId="{72C46A7C-61F5-4EFF-860D-69C05568FB48}">
      <dsp:nvSpPr>
        <dsp:cNvPr id="0" name=""/>
        <dsp:cNvSpPr/>
      </dsp:nvSpPr>
      <dsp:spPr>
        <a:xfrm>
          <a:off x="3899812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415C8-5631-4A32-A26D-B5C27EC327B8}">
      <dsp:nvSpPr>
        <dsp:cNvPr id="0" name=""/>
        <dsp:cNvSpPr/>
      </dsp:nvSpPr>
      <dsp:spPr>
        <a:xfrm>
          <a:off x="4964096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Exclamation mark</a:t>
          </a:r>
        </a:p>
      </dsp:txBody>
      <dsp:txXfrm>
        <a:off x="4990073" y="2510606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78EBB4-F4D7-6A8A-C169-271C3F5B3D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B8FDFD4-AED1-3554-0CAC-EBB27D3010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21D28E-D3B3-E8B5-389C-063B7E5DA6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A07E60-336D-C5FA-65B7-3124AD0CD4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51573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498D2C-E2E3-4C45-62A7-AE7E533D8A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A96ECDE-EDCD-426D-42B6-A6C6BCCD93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33B2ECC-3046-5A34-280A-CF19FA9278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C9CB73-2161-ED28-D3B7-FE7B7526957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31626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0D5C13-6574-4469-AADB-C4F069AEE0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E913073-43F1-F04D-C4FA-97F9EE102D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9F3A790-B8CC-3225-DF3F-3097C47C61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FF53C2-5676-0A01-ABCF-B2162CA7C5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80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26000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84113F-9D8C-A42D-1C4C-B35567331F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5CE48FE-FE82-BC6D-3B1A-0A1754C8A4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1923C7B-0C07-E801-34CF-D4414DC775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35696E-E2FA-561C-764D-F5CE3DC206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81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15489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CCE8A6-FD0E-9FA7-6FD3-86BD807EF1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DF24687-539F-F032-3D96-5452217553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47E0441-13B3-F886-739F-B0CF88F06E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04871B-2EEE-23EB-C4F9-AAED961897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82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99231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A26F33-DC75-C130-7FCC-C51F1AF653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FBFD100-EBC7-8DFB-74A3-48DB3AEB1B6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8164F7-6A5A-62F5-2053-538391C026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6FB005-3F88-895B-C077-D8C44A73D1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8768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A8398F-08C5-1E23-5ADE-5507B4E811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86F64BE-81F2-18CF-CA33-EB71EAB8EF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7DA647-66BA-A39F-7F82-F55B68B306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744B0A-F737-EF62-2DCC-7B36DEF9DE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60752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7DCA2-FCA6-1C62-3B32-1A08CBC9E8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6CA9722-8AB3-84A8-9CD5-00F603AFA4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91908BB-15C9-DC24-C61B-D116709FF6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8FC30F-92FD-94EA-43AD-6F8D3C727A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09497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D1DCD1-82F6-CDE1-02B0-AA41CC1B88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0F05AD9-8D6C-DF3B-8A70-7B76FFF606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4359A1D-8460-AA09-F02D-052C82D11E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4056CA-F201-3DDD-EE92-15DEA7EC6D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9636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D30EE1-C0B3-FF0C-B2A2-657FA30167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73C94CE-A3AF-DB3E-810D-71AF5D1F16D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075B98E-0821-53F9-07A5-128DA0996F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81D7C2-979F-63F8-68EA-B84DE350148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11406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5753CE-FE1E-C769-A6DA-2D14FAEE4B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613E05D-874C-C718-6DF4-4BE33F3614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491B432-FD04-2209-DF58-FD5AD8A2E5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25C5F9-6DCF-7B3D-F2C3-7DD5BA5EB4C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02439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398A44-FBD1-DAB6-C91C-A68DB685EE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7164698-09C6-5794-2646-4249129460D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6CF6112-929E-0BDD-6B21-EDF2838845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44116B-1DF6-9F3D-466A-FE709734ED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87981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BB4D47-7362-86E6-2ECD-8473828263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717ECC9-F76A-2451-076E-01B2C10E76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C6A858-24D7-BB37-BE9F-9E1BE35D8E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62F7EC-D7CE-AE97-F24A-79380765D5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69690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06787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749644-1812-E95E-DDAD-B3191EAA6C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84A777D-4258-6567-EE52-CA29F973EE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A59144C-F9F5-CE7A-83F2-E46A34B8B9E0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400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34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imees</a:t>
            </a:r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convinced its a problem with scramblers battery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67FF391-0192-A9C9-D5E5-5FF2E9491E8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past progressive?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jumped like a grasshopper.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015D597-6A06-B01A-3C82-EDF470D39E7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jumped like a grasshopper.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F28A79F-9A38-9884-AB2B-C4714F554E2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jumped like a </a:t>
            </a:r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grasshopper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1984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47C53D-0687-8883-117B-36F4D4F6C5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25928F-5AA3-E969-FE7A-2BBA48BF8A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B1CC074-56CB-0199-CE69-78AF97E97797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</a:t>
            </a:r>
            <a:r>
              <a:rPr lang="en-GB" sz="3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convinced its a problem with scramblers battery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D636AE0-614D-EBD8-61D8-FE05F81A67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past progressive?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jumped like a grasshopper.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384D7B3-2047-B974-933C-4B2626459941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jumped like a grasshopper.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D8D5342-9BE6-0C57-E7E0-C51F6C9B0F7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jumped like a </a:t>
            </a:r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grasshopper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55950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7D7E50-7FEE-7EFF-61DC-651F232F80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60AC075-F9C6-8336-E34C-C1EDE6407B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C869525-3447-7772-0BCE-96903044BEFD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</a:t>
            </a:r>
            <a:r>
              <a:rPr lang="en-GB" sz="3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convinced it</a:t>
            </a:r>
            <a:r>
              <a:rPr lang="en-GB" sz="3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a problem with scramblers battery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068200F-F4C2-B37A-8951-5916E1B99C4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past progressive?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jumped like a grasshopper.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9B31DC1-6F28-2539-053E-18A2ED478B0A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jumped like a grasshopper.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B18F26D-B7B2-D571-A476-8BF5380F40A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jumped like a </a:t>
            </a:r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grasshopper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18296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87FDCD-4A41-E1FA-3476-6774CEBBD6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CA60693-5827-0492-CFF4-C02DC75EE2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499D5B-DB15-09D6-F979-15F0243276DF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</a:t>
            </a:r>
            <a:r>
              <a:rPr lang="en-GB" sz="3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convinced it</a:t>
            </a:r>
            <a:r>
              <a:rPr lang="en-GB" sz="3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a problem with </a:t>
            </a:r>
            <a:r>
              <a:rPr lang="en-GB" sz="3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cramblers battery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AA5ECB1-FAC8-ECD8-712C-33833F45601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past progressive?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jumped like a grasshopper.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BE0A40A-9A47-7542-04E0-2A5E463E86ED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jumped like a grasshopper.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7B668CB-D9B4-8803-F562-D9753E74ADB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jumped like a </a:t>
            </a:r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grasshopper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13715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7BB667-7FBE-E0A2-DE09-E4D1E791B5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EC91C2C-830F-0AD1-1FEC-FA73859DD3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36556E8-5BF7-455B-8E22-87D3BC723CF8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</a:t>
            </a:r>
            <a:r>
              <a:rPr lang="en-GB" sz="3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convinced it</a:t>
            </a:r>
            <a:r>
              <a:rPr lang="en-GB" sz="3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a problem with </a:t>
            </a:r>
            <a:r>
              <a:rPr lang="en-GB" sz="3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</a:t>
            </a:r>
            <a:r>
              <a:rPr lang="en-GB" sz="3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battery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E9FEEE1-E479-4D1A-DA54-D5B7149FA38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past progressive?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jumped like a grasshopper.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378959F-32C2-048B-CB70-AAEA7C3E1CB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jumped like a grasshopper.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4AAD260-2A39-60EA-D910-B99E7275D55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jumped like a </a:t>
            </a:r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grasshopper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13055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3C2DA-E978-5CD3-6271-4E12581990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120695B-3FF7-07D8-9D1C-FF5B6C1F42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EADAA52-20B8-B951-0045-B8C907DC7C62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</a:t>
            </a:r>
            <a:r>
              <a:rPr lang="en-GB" sz="3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convinced it</a:t>
            </a:r>
            <a:r>
              <a:rPr lang="en-GB" sz="3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a problem with </a:t>
            </a:r>
            <a:r>
              <a:rPr lang="en-GB" sz="3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</a:t>
            </a:r>
            <a:r>
              <a:rPr lang="en-GB" sz="3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battery</a:t>
            </a:r>
            <a:r>
              <a:rPr lang="en-GB" sz="3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244FF2D-14CD-7E39-DA59-B31534D54B1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past progressive?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jumped like a grasshopper.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BA335F2-DD45-18C4-091F-11AFA886B7A9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jumped like a grasshopper.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5A773BC-6EFC-F701-619B-19148331B5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jumped like a </a:t>
            </a:r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grasshopper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8333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Hannah was drawing, while Zach was singing “Lava Chicken”.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285999" y="4832454"/>
            <a:ext cx="744855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5514793" y="4153650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898602" y="413808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92312B17-711C-A55D-F220-E52B26FA0411}"/>
              </a:ext>
            </a:extLst>
          </p:cNvPr>
          <p:cNvSpPr/>
          <p:nvPr/>
        </p:nvSpPr>
        <p:spPr>
          <a:xfrm rot="16200000">
            <a:off x="8776303" y="4153650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Hannah was drawing, while Zach was singing “Lava Chicken”.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895349" y="4766101"/>
            <a:ext cx="2184671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57C278E-31CD-C374-695A-9F2412DC84DD}"/>
              </a:ext>
            </a:extLst>
          </p:cNvPr>
          <p:cNvSpPr txBox="1">
            <a:spLocks/>
          </p:cNvSpPr>
          <p:nvPr/>
        </p:nvSpPr>
        <p:spPr>
          <a:xfrm>
            <a:off x="8443614" y="4766101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1614747" y="4153779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1614746" y="4185939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7A1731EB-AB87-4997-902C-32874A7725D8}"/>
              </a:ext>
            </a:extLst>
          </p:cNvPr>
          <p:cNvSpPr/>
          <p:nvPr/>
        </p:nvSpPr>
        <p:spPr>
          <a:xfrm rot="16200000">
            <a:off x="8737843" y="4145346"/>
            <a:ext cx="1156495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272AA42-35FF-CD0A-9F84-6321EA1AE752}"/>
              </a:ext>
            </a:extLst>
          </p:cNvPr>
          <p:cNvSpPr/>
          <p:nvPr/>
        </p:nvSpPr>
        <p:spPr>
          <a:xfrm rot="16200000">
            <a:off x="8737843" y="4145345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5104183" y="4798518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E2DDE3C-8966-3C46-A48F-DEA9AFA38280}"/>
              </a:ext>
            </a:extLst>
          </p:cNvPr>
          <p:cNvSpPr/>
          <p:nvPr/>
        </p:nvSpPr>
        <p:spPr>
          <a:xfrm rot="16200000">
            <a:off x="5398412" y="417776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5390234" y="4185939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21" grpId="0" animBg="1"/>
      <p:bldP spid="11" grpId="0" animBg="1"/>
      <p:bldP spid="20" grpId="0" animBg="1"/>
      <p:bldP spid="19" grpId="0" animBg="1"/>
      <p:bldP spid="8" grpId="0" animBg="1"/>
      <p:bldP spid="4" grpId="0" animBg="1"/>
      <p:bldP spid="12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Hannah was drawing, while Zach was singing “Lava Chicken”.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1666884" y="4149475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821106" y="4799749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1675900" y="413090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881CC985-50CD-BCD8-85E9-5D9E1A4593BD}"/>
              </a:ext>
            </a:extLst>
          </p:cNvPr>
          <p:cNvSpPr/>
          <p:nvPr/>
        </p:nvSpPr>
        <p:spPr>
          <a:xfrm rot="16200000">
            <a:off x="5407310" y="4105335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8543911" y="4234495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1BE85C1-4137-C357-AC71-0B8D3A85CEFD}"/>
              </a:ext>
            </a:extLst>
          </p:cNvPr>
          <p:cNvSpPr/>
          <p:nvPr/>
        </p:nvSpPr>
        <p:spPr>
          <a:xfrm rot="16200000">
            <a:off x="5395801" y="4162611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70DD69A-851E-4E72-97E0-C1853620BDEE}"/>
              </a:ext>
            </a:extLst>
          </p:cNvPr>
          <p:cNvSpPr txBox="1">
            <a:spLocks/>
          </p:cNvSpPr>
          <p:nvPr/>
        </p:nvSpPr>
        <p:spPr>
          <a:xfrm>
            <a:off x="5243852" y="4833499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8567438" y="4201288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8415489" y="4872176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  <p:bldP spid="11" grpId="0" animBg="1"/>
      <p:bldP spid="13" grpId="0" animBg="1"/>
      <p:bldP spid="5" grpId="0" animBg="1"/>
      <p:bldP spid="14" grpId="0" animBg="1"/>
      <p:bldP spid="15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Hannah was drawing, while Zach was singing “Lava Chicken”.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2695575" y="5104305"/>
            <a:ext cx="5124450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2796049" y="425782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4DCCC362-65EF-8DF3-DA52-E539BBC17D9D}"/>
              </a:ext>
            </a:extLst>
          </p:cNvPr>
          <p:cNvSpPr/>
          <p:nvPr/>
        </p:nvSpPr>
        <p:spPr>
          <a:xfrm rot="16200000">
            <a:off x="6344897" y="425782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4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aimees</a:t>
            </a:r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convinced its a problem with scramblers battery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jumped like a grasshopper.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jumped like a grasshopper.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nouns?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jumped like a grasshopper.</a:t>
            </a:r>
          </a:p>
        </p:txBody>
      </p:sp>
    </p:spTree>
    <p:extLst>
      <p:ext uri="{BB962C8B-B14F-4D97-AF65-F5344CB8AC3E}">
        <p14:creationId xmlns:p14="http://schemas.microsoft.com/office/powerpoint/2010/main" val="119579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Hannah was drawing, while Zach was singing “Lava Chicken”.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2947988" y="5118592"/>
            <a:ext cx="4695828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586C34E0-94EA-9720-2B94-5653292FFB97}"/>
              </a:ext>
            </a:extLst>
          </p:cNvPr>
          <p:cNvSpPr/>
          <p:nvPr/>
        </p:nvSpPr>
        <p:spPr>
          <a:xfrm rot="16200000">
            <a:off x="2763494" y="418533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6303835" y="4234054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-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2947988" y="2411797"/>
            <a:ext cx="1762126" cy="88138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progressive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6467476" y="2331932"/>
            <a:ext cx="1619250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progressive tense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Hannah was drawing, while Zach was singing “Lava Chicken”.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F22BE02-8857-0544-F378-5B13CFA97BCB}"/>
              </a:ext>
            </a:extLst>
          </p:cNvPr>
          <p:cNvSpPr txBox="1">
            <a:spLocks/>
          </p:cNvSpPr>
          <p:nvPr/>
        </p:nvSpPr>
        <p:spPr>
          <a:xfrm>
            <a:off x="4183163" y="5062454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C85EC7B-7D75-8985-C753-83AA5036B176}"/>
              </a:ext>
            </a:extLst>
          </p:cNvPr>
          <p:cNvSpPr/>
          <p:nvPr/>
        </p:nvSpPr>
        <p:spPr>
          <a:xfrm rot="16200000">
            <a:off x="4685616" y="4238423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“while”?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1781175" y="3744445"/>
            <a:ext cx="2926760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5742964" y="3744445"/>
            <a:ext cx="5286986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9" y="1991845"/>
            <a:ext cx="65999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4183163" y="4915505"/>
            <a:ext cx="2282870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Hannah was drawing, while Zach was singing “Lava Chicken”.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2539500" y="4719015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2957737" y="4080077"/>
            <a:ext cx="1108414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982775" y="1766237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623236" y="2757816"/>
            <a:ext cx="101727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B00F3509-1FF5-1B7B-A779-18112B58A125}"/>
              </a:ext>
            </a:extLst>
          </p:cNvPr>
          <p:cNvSpPr/>
          <p:nvPr/>
        </p:nvSpPr>
        <p:spPr>
          <a:xfrm rot="5400000">
            <a:off x="4888927" y="2693642"/>
            <a:ext cx="1012575" cy="23625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099046E-95D6-AE8F-20B2-9AE6E6045AAD}"/>
              </a:ext>
            </a:extLst>
          </p:cNvPr>
          <p:cNvSpPr txBox="1">
            <a:spLocks/>
          </p:cNvSpPr>
          <p:nvPr/>
        </p:nvSpPr>
        <p:spPr>
          <a:xfrm>
            <a:off x="4291905" y="1765110"/>
            <a:ext cx="2282870" cy="6365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6723726" y="1801984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5400000">
            <a:off x="6514064" y="2722723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BBDFF30-82A3-C411-5059-E0A9AC7942F6}"/>
              </a:ext>
            </a:extLst>
          </p:cNvPr>
          <p:cNvSpPr txBox="1">
            <a:spLocks/>
          </p:cNvSpPr>
          <p:nvPr/>
        </p:nvSpPr>
        <p:spPr>
          <a:xfrm>
            <a:off x="5119850" y="4719015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7A6B6623-A074-B1A4-B58B-2E2805837449}"/>
              </a:ext>
            </a:extLst>
          </p:cNvPr>
          <p:cNvSpPr/>
          <p:nvPr/>
        </p:nvSpPr>
        <p:spPr>
          <a:xfrm rot="16200000">
            <a:off x="5394264" y="4122676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8197575" y="475332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16200000">
            <a:off x="8471989" y="4156981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6" grpId="0" animBg="1"/>
      <p:bldP spid="15" grpId="0" animBg="1"/>
      <p:bldP spid="21" grpId="0" animBg="1"/>
      <p:bldP spid="30" grpId="0" animBg="1"/>
      <p:bldP spid="33" grpId="0" animBg="1"/>
      <p:bldP spid="4" grpId="0" animBg="1"/>
      <p:bldP spid="22" grpId="0" animBg="1"/>
      <p:bldP spid="25" grpId="0" animBg="1"/>
      <p:bldP spid="2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Apostrophes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21133149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25AF69D-236D-5E42-13A2-F47264F20E08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44029772"/>
              </p:ext>
            </p:extLst>
          </p:nvPr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960EC8E-762E-2729-F797-40C3F16F669D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8E12E04-D30D-D6E3-4D6C-9723B87C5372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64683359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3EE8EF-45AF-DA74-26D4-3C486D8E97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794FAD5-E9E9-CAC4-AA82-A270963971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DA70FF6-2841-FB19-F889-EEEF8A5B41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976E865-0B59-AB40-854B-AF40EEB2F3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DD5AE9F-220D-7361-A64C-0A6CF80D45E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01707249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65B2B65-1DBE-28E4-7EB0-A672F345A41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808E026-1D0C-BA28-C81C-1EAC64B755A2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22029741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26868451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3020059" y="4245353"/>
            <a:ext cx="7847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when we use </a:t>
            </a:r>
            <a:r>
              <a:rPr lang="en-GB" sz="2400" u="sng" dirty="0"/>
              <a:t>capital letters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84FB21-DA27-BFFC-D52F-21A8CF6F89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A2407DE-D99D-FA3B-DAF0-E18CD47C21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54310F1-6748-278A-773F-CF33D054234C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4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aimees</a:t>
            </a:r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convinced its a problem with scramblers battery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F7044C3-53E8-D856-0894-C14E438CFBB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jumped like a grasshopper.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DBD6DC1-1620-C971-E846-ED1FEB12B9D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jumped like a grasshopper.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2BC9705-1BF5-5ABD-F96B-F84144F13A0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jumped like a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grasshopper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75933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52FA-DB88-3A7E-5F17-A0ED130B1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7BBE234-50F7-6ED3-E8A7-3063FF80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19C397-9B27-0494-3971-8B804FBC4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B5932-0FEF-1AFC-6328-072E04A9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EA903B-15AF-ECCB-16AC-37E402A12BCF}"/>
              </a:ext>
            </a:extLst>
          </p:cNvPr>
          <p:cNvGraphicFramePr/>
          <p:nvPr/>
        </p:nvGraphicFramePr>
        <p:xfrm>
          <a:off x="638175" y="848708"/>
          <a:ext cx="11258550" cy="32171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270FE07-D950-9C43-8B9F-C02AABFE66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8716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312CA8-BAFB-7EA6-BF12-9723C5C679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45F3A25-CF73-9BD6-4239-CE697A7813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691E51D-F46E-F856-4270-EB005B8049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965CEF-0F12-AB2D-72BF-364BDE906A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0109288-7964-8CAD-DFD2-EA1673C5A2C4}"/>
              </a:ext>
            </a:extLst>
          </p:cNvPr>
          <p:cNvGraphicFramePr/>
          <p:nvPr/>
        </p:nvGraphicFramePr>
        <p:xfrm>
          <a:off x="638175" y="848708"/>
          <a:ext cx="11258550" cy="32171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AE7055B9-A023-DD45-9DD0-5E3359C3C11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79CDD5E-8DFD-0EB7-9A7A-5A4D0C50E14F}"/>
              </a:ext>
            </a:extLst>
          </p:cNvPr>
          <p:cNvSpPr txBox="1"/>
          <p:nvPr/>
        </p:nvSpPr>
        <p:spPr>
          <a:xfrm>
            <a:off x="3067684" y="4774972"/>
            <a:ext cx="7847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what punctuation we use at the </a:t>
            </a:r>
            <a:r>
              <a:rPr lang="en-GB" sz="2400" u="sng" dirty="0"/>
              <a:t>end of sentences</a:t>
            </a:r>
            <a:r>
              <a:rPr lang="en-GB" sz="2400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20847245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C63B-A79E-E2F9-0AB3-E3880B93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2C563A-A78C-1A10-056A-559973BF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94AD13-4E8D-C92F-219F-DDB30354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37005-73F1-F6E8-C346-5F8130EA7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5A501F6-A415-544E-1D15-951638827A55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75AD6D-899F-7529-B46C-9CD2DFCD5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731E4DD-FE36-2556-DEDF-E1EBF6E16840}"/>
              </a:ext>
            </a:extLst>
          </p:cNvPr>
          <p:cNvSpPr txBox="1"/>
          <p:nvPr/>
        </p:nvSpPr>
        <p:spPr>
          <a:xfrm>
            <a:off x="3067684" y="4774972"/>
            <a:ext cx="7847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when we use apostrophes? </a:t>
            </a:r>
          </a:p>
        </p:txBody>
      </p:sp>
    </p:spTree>
    <p:extLst>
      <p:ext uri="{BB962C8B-B14F-4D97-AF65-F5344CB8AC3E}">
        <p14:creationId xmlns:p14="http://schemas.microsoft.com/office/powerpoint/2010/main" val="36717659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2DC8E8-A5C2-3D74-8A86-4B3C2AFF69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2607E7B-60F1-52B8-8608-D997E6071B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72A0C5-5EF3-5D0C-D2D7-270424BEB4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37EDF4A-775B-812C-C55B-ABFDD3113F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6292E80-8763-8EF7-731C-48DB03EC52D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53038323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FE85B49-6B14-CBA4-0907-854FD951959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5287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nouns.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</p:spTree>
    <p:extLst>
      <p:ext uri="{BB962C8B-B14F-4D97-AF65-F5344CB8AC3E}">
        <p14:creationId xmlns:p14="http://schemas.microsoft.com/office/powerpoint/2010/main" val="2259302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1014327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looks like?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3429000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apostrophe looks like this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</a:p>
        </p:txBody>
      </p:sp>
    </p:spTree>
    <p:extLst>
      <p:ext uri="{BB962C8B-B14F-4D97-AF65-F5344CB8AC3E}">
        <p14:creationId xmlns:p14="http://schemas.microsoft.com/office/powerpoint/2010/main" val="1212297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849458" y="454840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remember the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reasons to use apostrophes?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849458" y="2452255"/>
            <a:ext cx="10283534" cy="160539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To show possession: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toys.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594137D-623E-0B85-1876-24BAD6879452}"/>
              </a:ext>
            </a:extLst>
          </p:cNvPr>
          <p:cNvSpPr txBox="1">
            <a:spLocks/>
          </p:cNvSpPr>
          <p:nvPr/>
        </p:nvSpPr>
        <p:spPr>
          <a:xfrm>
            <a:off x="849458" y="4314479"/>
            <a:ext cx="10283534" cy="160539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To show there is a missing letter: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 happy.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946604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show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something 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owns something, we add an </a:t>
            </a:r>
            <a:r>
              <a:rPr lang="en-GB" sz="4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make sure it ends in an “</a:t>
            </a:r>
            <a:r>
              <a:rPr lang="en-GB" sz="4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5718F35-958E-D72A-66B7-E82AFE1BE9E0}"/>
              </a:ext>
            </a:extLst>
          </p:cNvPr>
          <p:cNvSpPr txBox="1">
            <a:spLocks/>
          </p:cNvSpPr>
          <p:nvPr/>
        </p:nvSpPr>
        <p:spPr>
          <a:xfrm>
            <a:off x="1591056" y="2114081"/>
            <a:ext cx="9116568" cy="1530638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Case 1: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If the noun ends in an “s”,</a:t>
            </a: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add an apostrophe.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56EFB45-17E1-A850-72CE-B117E670D49A}"/>
              </a:ext>
            </a:extLst>
          </p:cNvPr>
          <p:cNvSpPr txBox="1">
            <a:spLocks/>
          </p:cNvSpPr>
          <p:nvPr/>
        </p:nvSpPr>
        <p:spPr>
          <a:xfrm>
            <a:off x="1591056" y="3816976"/>
            <a:ext cx="9116568" cy="153063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Case 2: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If  noun does NOT end in an “s”,</a:t>
            </a: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dd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apostrophe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“s”.</a:t>
            </a:r>
          </a:p>
        </p:txBody>
      </p:sp>
    </p:spTree>
    <p:extLst>
      <p:ext uri="{BB962C8B-B14F-4D97-AF65-F5344CB8AC3E}">
        <p14:creationId xmlns:p14="http://schemas.microsoft.com/office/powerpoint/2010/main" val="2483489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D8ADC3-C40B-9EB4-C17E-F2ACE95CBF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C2D91CC6-DB29-2993-84E5-1C074F053A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23C2519-D823-3191-EBAA-920FDECDCD73}"/>
              </a:ext>
            </a:extLst>
          </p:cNvPr>
          <p:cNvSpPr txBox="1">
            <a:spLocks/>
          </p:cNvSpPr>
          <p:nvPr/>
        </p:nvSpPr>
        <p:spPr>
          <a:xfrm>
            <a:off x="407481" y="109727"/>
            <a:ext cx="11377035" cy="160020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show something</a:t>
            </a:r>
            <a:r>
              <a:rPr lang="en-GB" sz="1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owns something, we add an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make sure it ends in an “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12043DC-9787-4127-445D-44193A0007CD}"/>
              </a:ext>
            </a:extLst>
          </p:cNvPr>
          <p:cNvSpPr txBox="1">
            <a:spLocks/>
          </p:cNvSpPr>
          <p:nvPr/>
        </p:nvSpPr>
        <p:spPr>
          <a:xfrm>
            <a:off x="1976334" y="2957604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B9808C7-61DD-674E-7707-B85BFAABCA3F}"/>
              </a:ext>
            </a:extLst>
          </p:cNvPr>
          <p:cNvSpPr txBox="1">
            <a:spLocks/>
          </p:cNvSpPr>
          <p:nvPr/>
        </p:nvSpPr>
        <p:spPr>
          <a:xfrm>
            <a:off x="4277007" y="2957604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057F237-3090-CA37-CF54-35973C58425E}"/>
              </a:ext>
            </a:extLst>
          </p:cNvPr>
          <p:cNvSpPr txBox="1">
            <a:spLocks/>
          </p:cNvSpPr>
          <p:nvPr/>
        </p:nvSpPr>
        <p:spPr>
          <a:xfrm>
            <a:off x="5029947" y="2932512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6DEF5BE-6784-FB93-ACE9-787550A3DB00}"/>
              </a:ext>
            </a:extLst>
          </p:cNvPr>
          <p:cNvSpPr txBox="1">
            <a:spLocks/>
          </p:cNvSpPr>
          <p:nvPr/>
        </p:nvSpPr>
        <p:spPr>
          <a:xfrm>
            <a:off x="7407325" y="2957604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6B8F8EC-A5CB-FB71-E325-AADE1027CBE0}"/>
              </a:ext>
            </a:extLst>
          </p:cNvPr>
          <p:cNvSpPr txBox="1">
            <a:spLocks/>
          </p:cNvSpPr>
          <p:nvPr/>
        </p:nvSpPr>
        <p:spPr>
          <a:xfrm>
            <a:off x="8205742" y="2947453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boy’s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F871F16-E6F3-DA98-BAD5-59BE9E552655}"/>
              </a:ext>
            </a:extLst>
          </p:cNvPr>
          <p:cNvSpPr txBox="1">
            <a:spLocks/>
          </p:cNvSpPr>
          <p:nvPr/>
        </p:nvSpPr>
        <p:spPr>
          <a:xfrm>
            <a:off x="5810491" y="2932512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A890D44-5AFD-C684-7404-7CEB8CCB4B75}"/>
              </a:ext>
            </a:extLst>
          </p:cNvPr>
          <p:cNvSpPr txBox="1">
            <a:spLocks/>
          </p:cNvSpPr>
          <p:nvPr/>
        </p:nvSpPr>
        <p:spPr>
          <a:xfrm>
            <a:off x="6608907" y="2940683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575AB22-41D1-C841-BCE7-9FC4B81188AC}"/>
              </a:ext>
            </a:extLst>
          </p:cNvPr>
          <p:cNvSpPr txBox="1">
            <a:spLocks/>
          </p:cNvSpPr>
          <p:nvPr/>
        </p:nvSpPr>
        <p:spPr>
          <a:xfrm>
            <a:off x="1976334" y="510496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girls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29C5C51F-DD1C-8F03-A63C-D89B3E8FCEA0}"/>
              </a:ext>
            </a:extLst>
          </p:cNvPr>
          <p:cNvSpPr txBox="1">
            <a:spLocks/>
          </p:cNvSpPr>
          <p:nvPr/>
        </p:nvSpPr>
        <p:spPr>
          <a:xfrm>
            <a:off x="4277007" y="5104962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56CEABD-A59B-EC33-1B43-20EA356C825F}"/>
              </a:ext>
            </a:extLst>
          </p:cNvPr>
          <p:cNvSpPr txBox="1">
            <a:spLocks/>
          </p:cNvSpPr>
          <p:nvPr/>
        </p:nvSpPr>
        <p:spPr>
          <a:xfrm>
            <a:off x="5029947" y="5079870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02704F6B-0F36-3B2A-67A9-4508FF2A21B3}"/>
              </a:ext>
            </a:extLst>
          </p:cNvPr>
          <p:cNvSpPr txBox="1">
            <a:spLocks/>
          </p:cNvSpPr>
          <p:nvPr/>
        </p:nvSpPr>
        <p:spPr>
          <a:xfrm>
            <a:off x="7407325" y="5114981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4CFD79B6-DC21-2E75-7DA5-C285096BE1AF}"/>
              </a:ext>
            </a:extLst>
          </p:cNvPr>
          <p:cNvSpPr txBox="1">
            <a:spLocks/>
          </p:cNvSpPr>
          <p:nvPr/>
        </p:nvSpPr>
        <p:spPr>
          <a:xfrm>
            <a:off x="8205742" y="5094811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girls'</a:t>
            </a:r>
          </a:p>
        </p:txBody>
      </p:sp>
      <p:sp>
        <p:nvSpPr>
          <p:cNvPr id="74" name="Title 1">
            <a:extLst>
              <a:ext uri="{FF2B5EF4-FFF2-40B4-BE49-F238E27FC236}">
                <a16:creationId xmlns:a16="http://schemas.microsoft.com/office/drawing/2014/main" id="{02E98F34-E121-F865-25BD-455ED14F10E5}"/>
              </a:ext>
            </a:extLst>
          </p:cNvPr>
          <p:cNvSpPr txBox="1">
            <a:spLocks/>
          </p:cNvSpPr>
          <p:nvPr/>
        </p:nvSpPr>
        <p:spPr>
          <a:xfrm>
            <a:off x="510246" y="2075688"/>
            <a:ext cx="11274270" cy="71052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“boy” does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end in an s, so add an apostrophe and an “s”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38F76C2-FCC5-B407-3C41-4191B7B1C75A}"/>
              </a:ext>
            </a:extLst>
          </p:cNvPr>
          <p:cNvSpPr txBox="1">
            <a:spLocks/>
          </p:cNvSpPr>
          <p:nvPr/>
        </p:nvSpPr>
        <p:spPr>
          <a:xfrm>
            <a:off x="510246" y="4185948"/>
            <a:ext cx="11274270" cy="71052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“girls” ends in an s, so add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apostrophe.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5645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13" grpId="0" animBg="1"/>
      <p:bldP spid="5" grpId="0" animBg="1"/>
      <p:bldP spid="6" grpId="0" animBg="1"/>
      <p:bldP spid="17" grpId="0" animBg="1"/>
      <p:bldP spid="32" grpId="0" animBg="1"/>
      <p:bldP spid="33" grpId="0" animBg="1"/>
      <p:bldP spid="34" grpId="0" animBg="1"/>
      <p:bldP spid="35" grpId="0" animBg="1"/>
      <p:bldP spid="74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B5C583-F31C-2C74-69CC-D6B550136C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D142282-917C-9CF6-D02E-23A58F4529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63BBB8-AEE4-E870-7E17-A063ADBC843F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4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aimees</a:t>
            </a:r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convinced its a problem with scramblers battery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CD6FA40-E13E-CC12-D61F-5BF5F3ABA6B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jumped like a grasshopper.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29358C1-AE06-9133-650C-0C2301F99C8F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jumped like a grasshopper.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CB70FE8-22E4-1CE7-AC55-69DDD2BBA2D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(Common, proper, abstract, collective?)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jumped like a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grasshopper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87920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show a noun owns something, we add an </a:t>
            </a:r>
            <a:r>
              <a:rPr lang="en-GB" sz="4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a “</a:t>
            </a:r>
            <a:r>
              <a:rPr lang="en-GB" sz="4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on the end.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1784310" y="2245845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4084983" y="2245845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4837923" y="2220753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7215301" y="2255864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013718" y="2235694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boy’s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4C6B572-F7DF-2AAA-8B06-5095802A39A6}"/>
              </a:ext>
            </a:extLst>
          </p:cNvPr>
          <p:cNvSpPr txBox="1">
            <a:spLocks/>
          </p:cNvSpPr>
          <p:nvPr/>
        </p:nvSpPr>
        <p:spPr>
          <a:xfrm>
            <a:off x="5618467" y="222075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9527048-CB1A-DC40-6A83-178089DF77EC}"/>
              </a:ext>
            </a:extLst>
          </p:cNvPr>
          <p:cNvSpPr txBox="1">
            <a:spLocks/>
          </p:cNvSpPr>
          <p:nvPr/>
        </p:nvSpPr>
        <p:spPr>
          <a:xfrm>
            <a:off x="6416883" y="2228924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C09246E-BC04-B61F-09E8-BD1B9F74CBDB}"/>
              </a:ext>
            </a:extLst>
          </p:cNvPr>
          <p:cNvSpPr txBox="1">
            <a:spLocks/>
          </p:cNvSpPr>
          <p:nvPr/>
        </p:nvSpPr>
        <p:spPr>
          <a:xfrm>
            <a:off x="1784310" y="310854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5293E40-8919-7692-5DBA-FDF427E397B5}"/>
              </a:ext>
            </a:extLst>
          </p:cNvPr>
          <p:cNvSpPr txBox="1">
            <a:spLocks/>
          </p:cNvSpPr>
          <p:nvPr/>
        </p:nvSpPr>
        <p:spPr>
          <a:xfrm>
            <a:off x="4084983" y="3108542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0452D58F-C037-C403-7F9D-76FC0DC3F050}"/>
              </a:ext>
            </a:extLst>
          </p:cNvPr>
          <p:cNvSpPr txBox="1">
            <a:spLocks/>
          </p:cNvSpPr>
          <p:nvPr/>
        </p:nvSpPr>
        <p:spPr>
          <a:xfrm>
            <a:off x="4837923" y="3083450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3E4E338A-ECF7-9153-B3F5-FD43652D1F5D}"/>
              </a:ext>
            </a:extLst>
          </p:cNvPr>
          <p:cNvSpPr txBox="1">
            <a:spLocks/>
          </p:cNvSpPr>
          <p:nvPr/>
        </p:nvSpPr>
        <p:spPr>
          <a:xfrm>
            <a:off x="7215301" y="3118561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878C6D5A-AA97-A0B7-E763-3784057E1605}"/>
              </a:ext>
            </a:extLst>
          </p:cNvPr>
          <p:cNvSpPr txBox="1">
            <a:spLocks/>
          </p:cNvSpPr>
          <p:nvPr/>
        </p:nvSpPr>
        <p:spPr>
          <a:xfrm>
            <a:off x="8013718" y="3098391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girl’s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5567DD2B-294A-0E99-A91C-70990FC0F99F}"/>
              </a:ext>
            </a:extLst>
          </p:cNvPr>
          <p:cNvSpPr txBox="1">
            <a:spLocks/>
          </p:cNvSpPr>
          <p:nvPr/>
        </p:nvSpPr>
        <p:spPr>
          <a:xfrm>
            <a:off x="5618467" y="3083450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9958C17-CED8-1D03-D44D-62492E313AEF}"/>
              </a:ext>
            </a:extLst>
          </p:cNvPr>
          <p:cNvSpPr txBox="1">
            <a:spLocks/>
          </p:cNvSpPr>
          <p:nvPr/>
        </p:nvSpPr>
        <p:spPr>
          <a:xfrm>
            <a:off x="6416883" y="3091621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02A57092-FE2F-6D47-39BA-DAAD0882D810}"/>
              </a:ext>
            </a:extLst>
          </p:cNvPr>
          <p:cNvSpPr txBox="1">
            <a:spLocks/>
          </p:cNvSpPr>
          <p:nvPr/>
        </p:nvSpPr>
        <p:spPr>
          <a:xfrm>
            <a:off x="1784310" y="3946147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men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F9F6FF4B-A4F0-60F1-86C2-002DB31322A9}"/>
              </a:ext>
            </a:extLst>
          </p:cNvPr>
          <p:cNvSpPr txBox="1">
            <a:spLocks/>
          </p:cNvSpPr>
          <p:nvPr/>
        </p:nvSpPr>
        <p:spPr>
          <a:xfrm>
            <a:off x="4084983" y="3946147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60773B86-AFA0-9F23-F2EF-4ADB39E72956}"/>
              </a:ext>
            </a:extLst>
          </p:cNvPr>
          <p:cNvSpPr txBox="1">
            <a:spLocks/>
          </p:cNvSpPr>
          <p:nvPr/>
        </p:nvSpPr>
        <p:spPr>
          <a:xfrm>
            <a:off x="4837923" y="3921055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99FC0787-C644-4CA2-C0BD-EFE30320A2A3}"/>
              </a:ext>
            </a:extLst>
          </p:cNvPr>
          <p:cNvSpPr txBox="1">
            <a:spLocks/>
          </p:cNvSpPr>
          <p:nvPr/>
        </p:nvSpPr>
        <p:spPr>
          <a:xfrm>
            <a:off x="7215301" y="395616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0359C4D7-6E86-2AF0-203F-69DEF1064C19}"/>
              </a:ext>
            </a:extLst>
          </p:cNvPr>
          <p:cNvSpPr txBox="1">
            <a:spLocks/>
          </p:cNvSpPr>
          <p:nvPr/>
        </p:nvSpPr>
        <p:spPr>
          <a:xfrm>
            <a:off x="8013718" y="3935996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men’s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C6E95E9A-7563-AB14-24FF-D1A1338D8621}"/>
              </a:ext>
            </a:extLst>
          </p:cNvPr>
          <p:cNvSpPr txBox="1">
            <a:spLocks/>
          </p:cNvSpPr>
          <p:nvPr/>
        </p:nvSpPr>
        <p:spPr>
          <a:xfrm>
            <a:off x="5618467" y="3921055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2A838403-508D-C795-789A-62468A15D08B}"/>
              </a:ext>
            </a:extLst>
          </p:cNvPr>
          <p:cNvSpPr txBox="1">
            <a:spLocks/>
          </p:cNvSpPr>
          <p:nvPr/>
        </p:nvSpPr>
        <p:spPr>
          <a:xfrm>
            <a:off x="6416883" y="3929226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6AF2FF01-2CCE-0AFA-53ED-3A2156F87501}"/>
              </a:ext>
            </a:extLst>
          </p:cNvPr>
          <p:cNvSpPr txBox="1">
            <a:spLocks/>
          </p:cNvSpPr>
          <p:nvPr/>
        </p:nvSpPr>
        <p:spPr>
          <a:xfrm>
            <a:off x="1784310" y="4766831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6D832C22-A1D4-F7D4-0857-E74851A39A75}"/>
              </a:ext>
            </a:extLst>
          </p:cNvPr>
          <p:cNvSpPr txBox="1">
            <a:spLocks/>
          </p:cNvSpPr>
          <p:nvPr/>
        </p:nvSpPr>
        <p:spPr>
          <a:xfrm>
            <a:off x="4084983" y="4766831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2F553C5F-1CF7-ABD6-8A57-CD72A843E457}"/>
              </a:ext>
            </a:extLst>
          </p:cNvPr>
          <p:cNvSpPr txBox="1">
            <a:spLocks/>
          </p:cNvSpPr>
          <p:nvPr/>
        </p:nvSpPr>
        <p:spPr>
          <a:xfrm>
            <a:off x="4837923" y="4741739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41761807-CAF9-2B0E-A86D-3EC250E6A421}"/>
              </a:ext>
            </a:extLst>
          </p:cNvPr>
          <p:cNvSpPr txBox="1">
            <a:spLocks/>
          </p:cNvSpPr>
          <p:nvPr/>
        </p:nvSpPr>
        <p:spPr>
          <a:xfrm>
            <a:off x="5636341" y="4761909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5EFE4924-3BD3-24D6-D82F-D19F2DB3066F}"/>
              </a:ext>
            </a:extLst>
          </p:cNvPr>
          <p:cNvSpPr txBox="1">
            <a:spLocks/>
          </p:cNvSpPr>
          <p:nvPr/>
        </p:nvSpPr>
        <p:spPr>
          <a:xfrm>
            <a:off x="6434758" y="4741739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boys'</a:t>
            </a:r>
          </a:p>
        </p:txBody>
      </p:sp>
      <p:sp>
        <p:nvSpPr>
          <p:cNvPr id="52" name="Title 1">
            <a:extLst>
              <a:ext uri="{FF2B5EF4-FFF2-40B4-BE49-F238E27FC236}">
                <a16:creationId xmlns:a16="http://schemas.microsoft.com/office/drawing/2014/main" id="{B63D25B7-684D-F6B5-D37B-AE585238B96F}"/>
              </a:ext>
            </a:extLst>
          </p:cNvPr>
          <p:cNvSpPr txBox="1">
            <a:spLocks/>
          </p:cNvSpPr>
          <p:nvPr/>
        </p:nvSpPr>
        <p:spPr>
          <a:xfrm>
            <a:off x="1784310" y="5632999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53" name="Title 1">
            <a:extLst>
              <a:ext uri="{FF2B5EF4-FFF2-40B4-BE49-F238E27FC236}">
                <a16:creationId xmlns:a16="http://schemas.microsoft.com/office/drawing/2014/main" id="{A7FB6699-DA67-5A90-2AB0-73028392F5EC}"/>
              </a:ext>
            </a:extLst>
          </p:cNvPr>
          <p:cNvSpPr txBox="1">
            <a:spLocks/>
          </p:cNvSpPr>
          <p:nvPr/>
        </p:nvSpPr>
        <p:spPr>
          <a:xfrm>
            <a:off x="4084983" y="5632999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54" name="Title 1">
            <a:extLst>
              <a:ext uri="{FF2B5EF4-FFF2-40B4-BE49-F238E27FC236}">
                <a16:creationId xmlns:a16="http://schemas.microsoft.com/office/drawing/2014/main" id="{50EE5B8B-9D86-FC21-4BD5-5F9C5EABD679}"/>
              </a:ext>
            </a:extLst>
          </p:cNvPr>
          <p:cNvSpPr txBox="1">
            <a:spLocks/>
          </p:cNvSpPr>
          <p:nvPr/>
        </p:nvSpPr>
        <p:spPr>
          <a:xfrm>
            <a:off x="4837923" y="5607907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5" name="Title 1">
            <a:extLst>
              <a:ext uri="{FF2B5EF4-FFF2-40B4-BE49-F238E27FC236}">
                <a16:creationId xmlns:a16="http://schemas.microsoft.com/office/drawing/2014/main" id="{26ECAB8B-61CC-ABD9-3694-F8318DB2FCAE}"/>
              </a:ext>
            </a:extLst>
          </p:cNvPr>
          <p:cNvSpPr txBox="1">
            <a:spLocks/>
          </p:cNvSpPr>
          <p:nvPr/>
        </p:nvSpPr>
        <p:spPr>
          <a:xfrm>
            <a:off x="5636341" y="5628077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56" name="Title 1">
            <a:extLst>
              <a:ext uri="{FF2B5EF4-FFF2-40B4-BE49-F238E27FC236}">
                <a16:creationId xmlns:a16="http://schemas.microsoft.com/office/drawing/2014/main" id="{866F0DB8-6B51-BD1C-D1B8-917880AD2086}"/>
              </a:ext>
            </a:extLst>
          </p:cNvPr>
          <p:cNvSpPr txBox="1">
            <a:spLocks/>
          </p:cNvSpPr>
          <p:nvPr/>
        </p:nvSpPr>
        <p:spPr>
          <a:xfrm>
            <a:off x="6434758" y="5607907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girls'</a:t>
            </a:r>
          </a:p>
        </p:txBody>
      </p:sp>
    </p:spTree>
    <p:extLst>
      <p:ext uri="{BB962C8B-B14F-4D97-AF65-F5344CB8AC3E}">
        <p14:creationId xmlns:p14="http://schemas.microsoft.com/office/powerpoint/2010/main" val="1912580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5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13" grpId="0" animBg="1"/>
      <p:bldP spid="5" grpId="0" animBg="1"/>
      <p:bldP spid="6" grpId="0" animBg="1"/>
      <p:bldP spid="17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2" grpId="0" animBg="1"/>
      <p:bldP spid="53" grpId="0" animBg="1"/>
      <p:bldP spid="54" grpId="0" animBg="1"/>
      <p:bldP spid="55" grpId="0" animBg="1"/>
      <p:bldP spid="5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how apostrophes show who owns the object?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711315" y="2134749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ball of the boy.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6311492" y="2111576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7548131" y="2116480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ball.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BE130C5-A4E2-5AA4-D22D-D3B7073D2D05}"/>
              </a:ext>
            </a:extLst>
          </p:cNvPr>
          <p:cNvSpPr txBox="1">
            <a:spLocks/>
          </p:cNvSpPr>
          <p:nvPr/>
        </p:nvSpPr>
        <p:spPr>
          <a:xfrm>
            <a:off x="711315" y="3240200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game of the child. 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B377CFC-1DDB-418B-BB7B-6369A3457088}"/>
              </a:ext>
            </a:extLst>
          </p:cNvPr>
          <p:cNvSpPr txBox="1">
            <a:spLocks/>
          </p:cNvSpPr>
          <p:nvPr/>
        </p:nvSpPr>
        <p:spPr>
          <a:xfrm>
            <a:off x="6311492" y="3217027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76FD970-366A-6DCC-408A-7ED5809AE484}"/>
              </a:ext>
            </a:extLst>
          </p:cNvPr>
          <p:cNvSpPr txBox="1">
            <a:spLocks/>
          </p:cNvSpPr>
          <p:nvPr/>
        </p:nvSpPr>
        <p:spPr>
          <a:xfrm>
            <a:off x="7548131" y="3221931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</a:t>
            </a:r>
            <a:r>
              <a:rPr lang="en-GB" sz="3600" dirty="0">
                <a:solidFill>
                  <a:srgbClr val="EF8023"/>
                </a:solidFill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game.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4E054E83-9635-60D2-8F6C-092027DB19C5}"/>
              </a:ext>
            </a:extLst>
          </p:cNvPr>
          <p:cNvSpPr txBox="1">
            <a:spLocks/>
          </p:cNvSpPr>
          <p:nvPr/>
        </p:nvSpPr>
        <p:spPr>
          <a:xfrm>
            <a:off x="711315" y="4322478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sofa of a man.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D6CDC7E4-BAD8-981B-7F65-02FBD487F2F7}"/>
              </a:ext>
            </a:extLst>
          </p:cNvPr>
          <p:cNvSpPr txBox="1">
            <a:spLocks/>
          </p:cNvSpPr>
          <p:nvPr/>
        </p:nvSpPr>
        <p:spPr>
          <a:xfrm>
            <a:off x="6311492" y="4299305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05EA83B-F208-BC7E-813F-0AAD2C871BF5}"/>
              </a:ext>
            </a:extLst>
          </p:cNvPr>
          <p:cNvSpPr txBox="1">
            <a:spLocks/>
          </p:cNvSpPr>
          <p:nvPr/>
        </p:nvSpPr>
        <p:spPr>
          <a:xfrm>
            <a:off x="7548131" y="4306438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man</a:t>
            </a:r>
            <a:r>
              <a:rPr lang="en-GB" sz="3600" dirty="0">
                <a:solidFill>
                  <a:srgbClr val="EF8023"/>
                </a:solidFill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sofa.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F114F779-0B3B-99E7-EE13-A61EF61854FE}"/>
              </a:ext>
            </a:extLst>
          </p:cNvPr>
          <p:cNvSpPr txBox="1">
            <a:spLocks/>
          </p:cNvSpPr>
          <p:nvPr/>
        </p:nvSpPr>
        <p:spPr>
          <a:xfrm>
            <a:off x="711315" y="5425921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dad of the girl.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5E07135-0DD2-7715-C653-A3D58B4A0EC5}"/>
              </a:ext>
            </a:extLst>
          </p:cNvPr>
          <p:cNvSpPr txBox="1">
            <a:spLocks/>
          </p:cNvSpPr>
          <p:nvPr/>
        </p:nvSpPr>
        <p:spPr>
          <a:xfrm>
            <a:off x="6311492" y="5402748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06867D05-93BC-6466-7FBF-CEF6B6D45B96}"/>
              </a:ext>
            </a:extLst>
          </p:cNvPr>
          <p:cNvSpPr txBox="1">
            <a:spLocks/>
          </p:cNvSpPr>
          <p:nvPr/>
        </p:nvSpPr>
        <p:spPr>
          <a:xfrm>
            <a:off x="7548131" y="5407652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</a:t>
            </a:r>
            <a:r>
              <a:rPr lang="en-GB" sz="3600" dirty="0">
                <a:solidFill>
                  <a:srgbClr val="EF8023"/>
                </a:solidFill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dad.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3" grpId="0" animBg="1"/>
      <p:bldP spid="6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6" grpId="0" animBg="1"/>
      <p:bldP spid="2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how apostrophes show who owns the object?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711315" y="2226189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games of the boy.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6311492" y="2203016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7548131" y="2207920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games.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BE130C5-A4E2-5AA4-D22D-D3B7073D2D05}"/>
              </a:ext>
            </a:extLst>
          </p:cNvPr>
          <p:cNvSpPr txBox="1">
            <a:spLocks/>
          </p:cNvSpPr>
          <p:nvPr/>
        </p:nvSpPr>
        <p:spPr>
          <a:xfrm>
            <a:off x="711315" y="3331640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games of the boys.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B377CFC-1DDB-418B-BB7B-6369A3457088}"/>
              </a:ext>
            </a:extLst>
          </p:cNvPr>
          <p:cNvSpPr txBox="1">
            <a:spLocks/>
          </p:cNvSpPr>
          <p:nvPr/>
        </p:nvSpPr>
        <p:spPr>
          <a:xfrm>
            <a:off x="6311492" y="3308467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76FD970-366A-6DCC-408A-7ED5809AE484}"/>
              </a:ext>
            </a:extLst>
          </p:cNvPr>
          <p:cNvSpPr txBox="1">
            <a:spLocks/>
          </p:cNvSpPr>
          <p:nvPr/>
        </p:nvSpPr>
        <p:spPr>
          <a:xfrm>
            <a:off x="7548131" y="3313371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games.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4AD00CB-6957-5D44-99C3-768A164AEBB7}"/>
              </a:ext>
            </a:extLst>
          </p:cNvPr>
          <p:cNvSpPr txBox="1">
            <a:spLocks/>
          </p:cNvSpPr>
          <p:nvPr/>
        </p:nvSpPr>
        <p:spPr>
          <a:xfrm>
            <a:off x="461048" y="4560593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explain the difference between these two phrases?</a:t>
            </a:r>
          </a:p>
        </p:txBody>
      </p:sp>
    </p:spTree>
    <p:extLst>
      <p:ext uri="{BB962C8B-B14F-4D97-AF65-F5344CB8AC3E}">
        <p14:creationId xmlns:p14="http://schemas.microsoft.com/office/powerpoint/2010/main" val="167733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3" grpId="0" animBg="1"/>
      <p:bldP spid="6" grpId="0" animBg="1"/>
      <p:bldP spid="17" grpId="0" animBg="1"/>
      <p:bldP spid="19" grpId="0" animBg="1"/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177913" y="943313"/>
            <a:ext cx="11642611" cy="13534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There’s only 1 boy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(singular noun).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711315" y="2793117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games of the boy.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6311492" y="2769944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7548131" y="2774848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games.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BE130C5-A4E2-5AA4-D22D-D3B7073D2D05}"/>
              </a:ext>
            </a:extLst>
          </p:cNvPr>
          <p:cNvSpPr txBox="1">
            <a:spLocks/>
          </p:cNvSpPr>
          <p:nvPr/>
        </p:nvSpPr>
        <p:spPr>
          <a:xfrm>
            <a:off x="711315" y="3898568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games of the boys.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B377CFC-1DDB-418B-BB7B-6369A3457088}"/>
              </a:ext>
            </a:extLst>
          </p:cNvPr>
          <p:cNvSpPr txBox="1">
            <a:spLocks/>
          </p:cNvSpPr>
          <p:nvPr/>
        </p:nvSpPr>
        <p:spPr>
          <a:xfrm>
            <a:off x="6311492" y="3875395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76FD970-366A-6DCC-408A-7ED5809AE484}"/>
              </a:ext>
            </a:extLst>
          </p:cNvPr>
          <p:cNvSpPr txBox="1">
            <a:spLocks/>
          </p:cNvSpPr>
          <p:nvPr/>
        </p:nvSpPr>
        <p:spPr>
          <a:xfrm>
            <a:off x="7548131" y="3880299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games.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582E9F4-9832-FB4E-56FF-7236DD76E6CE}"/>
              </a:ext>
            </a:extLst>
          </p:cNvPr>
          <p:cNvSpPr txBox="1">
            <a:spLocks/>
          </p:cNvSpPr>
          <p:nvPr/>
        </p:nvSpPr>
        <p:spPr>
          <a:xfrm>
            <a:off x="241922" y="5238134"/>
            <a:ext cx="11642611" cy="13534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There’s more than 1 boy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(plural noun).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B0C5057-DF88-32E0-181B-6DF907C1A2F2}"/>
              </a:ext>
            </a:extLst>
          </p:cNvPr>
          <p:cNvCxnSpPr/>
          <p:nvPr/>
        </p:nvCxnSpPr>
        <p:spPr>
          <a:xfrm>
            <a:off x="4837176" y="3465576"/>
            <a:ext cx="713232" cy="0"/>
          </a:xfrm>
          <a:prstGeom prst="line">
            <a:avLst/>
          </a:prstGeom>
          <a:ln w="5715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E173841-B515-56CC-182B-1D26820EDB47}"/>
              </a:ext>
            </a:extLst>
          </p:cNvPr>
          <p:cNvCxnSpPr>
            <a:cxnSpLocks/>
          </p:cNvCxnSpPr>
          <p:nvPr/>
        </p:nvCxnSpPr>
        <p:spPr>
          <a:xfrm>
            <a:off x="4724400" y="4559808"/>
            <a:ext cx="1045464" cy="0"/>
          </a:xfrm>
          <a:prstGeom prst="line">
            <a:avLst/>
          </a:prstGeom>
          <a:ln w="5715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8651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1906283" y="2940975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games.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620380B-7367-1423-A960-AE66330BF1FA}"/>
              </a:ext>
            </a:extLst>
          </p:cNvPr>
          <p:cNvSpPr txBox="1">
            <a:spLocks/>
          </p:cNvSpPr>
          <p:nvPr/>
        </p:nvSpPr>
        <p:spPr>
          <a:xfrm>
            <a:off x="711315" y="4186246"/>
            <a:ext cx="10941188" cy="165350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is 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audible difference </a:t>
            </a:r>
            <a:b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between the phrases!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76FD970-366A-6DCC-408A-7ED5809AE484}"/>
              </a:ext>
            </a:extLst>
          </p:cNvPr>
          <p:cNvSpPr txBox="1">
            <a:spLocks/>
          </p:cNvSpPr>
          <p:nvPr/>
        </p:nvSpPr>
        <p:spPr>
          <a:xfrm>
            <a:off x="6330696" y="2987783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games.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93BE2F6-EBE5-F9EA-5ECD-0EAEEDA92BC9}"/>
              </a:ext>
            </a:extLst>
          </p:cNvPr>
          <p:cNvSpPr txBox="1">
            <a:spLocks/>
          </p:cNvSpPr>
          <p:nvPr/>
        </p:nvSpPr>
        <p:spPr>
          <a:xfrm>
            <a:off x="711315" y="804055"/>
            <a:ext cx="10941188" cy="177408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Say the phrases below. 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hear a difference?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E0469DF-26DF-0648-974B-A83BBA060E42}"/>
              </a:ext>
            </a:extLst>
          </p:cNvPr>
          <p:cNvSpPr txBox="1">
            <a:spLocks/>
          </p:cNvSpPr>
          <p:nvPr/>
        </p:nvSpPr>
        <p:spPr>
          <a:xfrm>
            <a:off x="711315" y="4186247"/>
            <a:ext cx="10941188" cy="165350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is the difference between these two phrases?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6F33565-83D3-6A24-298D-D3FCCC7F3EB5}"/>
              </a:ext>
            </a:extLst>
          </p:cNvPr>
          <p:cNvSpPr txBox="1">
            <a:spLocks/>
          </p:cNvSpPr>
          <p:nvPr/>
        </p:nvSpPr>
        <p:spPr>
          <a:xfrm>
            <a:off x="711315" y="4186246"/>
            <a:ext cx="10941188" cy="165350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means there is only one boy.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means there is more than one boy. </a:t>
            </a:r>
          </a:p>
        </p:txBody>
      </p:sp>
    </p:spTree>
    <p:extLst>
      <p:ext uri="{BB962C8B-B14F-4D97-AF65-F5344CB8AC3E}">
        <p14:creationId xmlns:p14="http://schemas.microsoft.com/office/powerpoint/2010/main" val="4041880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3" grpId="0" animBg="1"/>
      <p:bldP spid="8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1906283" y="2940975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games.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76FD970-366A-6DCC-408A-7ED5809AE484}"/>
              </a:ext>
            </a:extLst>
          </p:cNvPr>
          <p:cNvSpPr txBox="1">
            <a:spLocks/>
          </p:cNvSpPr>
          <p:nvPr/>
        </p:nvSpPr>
        <p:spPr>
          <a:xfrm>
            <a:off x="6330696" y="2987783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games.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93BE2F6-EBE5-F9EA-5ECD-0EAEEDA92BC9}"/>
              </a:ext>
            </a:extLst>
          </p:cNvPr>
          <p:cNvSpPr txBox="1">
            <a:spLocks/>
          </p:cNvSpPr>
          <p:nvPr/>
        </p:nvSpPr>
        <p:spPr>
          <a:xfrm>
            <a:off x="711315" y="804055"/>
            <a:ext cx="10941188" cy="177408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Apostrophes matter!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show who owns what even when we can’t hear the difference!</a:t>
            </a:r>
          </a:p>
        </p:txBody>
      </p:sp>
    </p:spTree>
    <p:extLst>
      <p:ext uri="{BB962C8B-B14F-4D97-AF65-F5344CB8AC3E}">
        <p14:creationId xmlns:p14="http://schemas.microsoft.com/office/powerpoint/2010/main" val="260389374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386484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 also be used to show there are missing letters.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2058037"/>
            <a:ext cx="10283534" cy="270658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can not = I can’t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am = I’m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do not = I don’t</a:t>
            </a:r>
          </a:p>
          <a:p>
            <a:pPr algn="ctr"/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is = It’s 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DC66BAE-F8AB-50CC-0CF0-1CF7D7450C19}"/>
              </a:ext>
            </a:extLst>
          </p:cNvPr>
          <p:cNvSpPr txBox="1">
            <a:spLocks/>
          </p:cNvSpPr>
          <p:nvPr/>
        </p:nvSpPr>
        <p:spPr>
          <a:xfrm>
            <a:off x="954232" y="5036369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276034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881006"/>
            <a:ext cx="10283535" cy="454008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REMEMBER: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for missing letters should only be written when used informally or as part of speech. .</a:t>
            </a:r>
          </a:p>
        </p:txBody>
      </p:sp>
    </p:spTree>
    <p:extLst>
      <p:ext uri="{BB962C8B-B14F-4D97-AF65-F5344CB8AC3E}">
        <p14:creationId xmlns:p14="http://schemas.microsoft.com/office/powerpoint/2010/main" val="122537486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273497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letter has become the apostrophe?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1496114" y="123238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4286244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5485046" y="124253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are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7416562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517337" y="123238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you’re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FCBA4A4-8007-CF6D-3BD7-55857E3EC3EE}"/>
              </a:ext>
            </a:extLst>
          </p:cNvPr>
          <p:cNvSpPr txBox="1">
            <a:spLocks/>
          </p:cNvSpPr>
          <p:nvPr/>
        </p:nvSpPr>
        <p:spPr>
          <a:xfrm>
            <a:off x="1496113" y="3019925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68701E8-58D2-FF70-60AC-FF192215FC75}"/>
              </a:ext>
            </a:extLst>
          </p:cNvPr>
          <p:cNvSpPr txBox="1">
            <a:spLocks/>
          </p:cNvSpPr>
          <p:nvPr/>
        </p:nvSpPr>
        <p:spPr>
          <a:xfrm>
            <a:off x="4286243" y="303007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4A20AD4-7261-4A79-C468-B535A0E748D6}"/>
              </a:ext>
            </a:extLst>
          </p:cNvPr>
          <p:cNvSpPr txBox="1">
            <a:spLocks/>
          </p:cNvSpPr>
          <p:nvPr/>
        </p:nvSpPr>
        <p:spPr>
          <a:xfrm>
            <a:off x="5485045" y="3030076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is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A3892DB-AC53-329F-C497-94D16BE4D8B5}"/>
              </a:ext>
            </a:extLst>
          </p:cNvPr>
          <p:cNvSpPr txBox="1">
            <a:spLocks/>
          </p:cNvSpPr>
          <p:nvPr/>
        </p:nvSpPr>
        <p:spPr>
          <a:xfrm>
            <a:off x="7416561" y="303007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05A2ED4-B810-61AF-EA6B-B294060B9260}"/>
              </a:ext>
            </a:extLst>
          </p:cNvPr>
          <p:cNvSpPr txBox="1">
            <a:spLocks/>
          </p:cNvSpPr>
          <p:nvPr/>
        </p:nvSpPr>
        <p:spPr>
          <a:xfrm>
            <a:off x="8517336" y="3019925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he’s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C5494C2-DD9A-E4AE-0456-57C2C9DB82DE}"/>
              </a:ext>
            </a:extLst>
          </p:cNvPr>
          <p:cNvSpPr txBox="1">
            <a:spLocks/>
          </p:cNvSpPr>
          <p:nvPr/>
        </p:nvSpPr>
        <p:spPr>
          <a:xfrm>
            <a:off x="1496113" y="475682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7CFAD86-9663-BC85-BC40-5A30EF0C68D8}"/>
              </a:ext>
            </a:extLst>
          </p:cNvPr>
          <p:cNvSpPr txBox="1">
            <a:spLocks/>
          </p:cNvSpPr>
          <p:nvPr/>
        </p:nvSpPr>
        <p:spPr>
          <a:xfrm>
            <a:off x="4286243" y="476697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0CDAC83-68FB-ACA5-7A58-D7885373C163}"/>
              </a:ext>
            </a:extLst>
          </p:cNvPr>
          <p:cNvSpPr txBox="1">
            <a:spLocks/>
          </p:cNvSpPr>
          <p:nvPr/>
        </p:nvSpPr>
        <p:spPr>
          <a:xfrm>
            <a:off x="5485045" y="476697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not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1D261A9-4F00-5CD5-F72F-CB23C62F6B90}"/>
              </a:ext>
            </a:extLst>
          </p:cNvPr>
          <p:cNvSpPr txBox="1">
            <a:spLocks/>
          </p:cNvSpPr>
          <p:nvPr/>
        </p:nvSpPr>
        <p:spPr>
          <a:xfrm>
            <a:off x="7416561" y="476697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AB9F46B7-2822-F2BE-DF93-0C9368CFB622}"/>
              </a:ext>
            </a:extLst>
          </p:cNvPr>
          <p:cNvSpPr txBox="1">
            <a:spLocks/>
          </p:cNvSpPr>
          <p:nvPr/>
        </p:nvSpPr>
        <p:spPr>
          <a:xfrm>
            <a:off x="8517336" y="475682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aren’t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269500EF-F819-2C8C-939D-489F40E76694}"/>
              </a:ext>
            </a:extLst>
          </p:cNvPr>
          <p:cNvSpPr txBox="1">
            <a:spLocks/>
          </p:cNvSpPr>
          <p:nvPr/>
        </p:nvSpPr>
        <p:spPr>
          <a:xfrm>
            <a:off x="407482" y="2093792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‘a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’ has become an apostrophe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C46B64A4-8A55-D0F5-3205-2CF038984B49}"/>
              </a:ext>
            </a:extLst>
          </p:cNvPr>
          <p:cNvCxnSpPr/>
          <p:nvPr/>
        </p:nvCxnSpPr>
        <p:spPr>
          <a:xfrm flipV="1">
            <a:off x="3732040" y="1618622"/>
            <a:ext cx="2024171" cy="46819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B05DAEB3-7421-4374-17B7-8F05F204DA35}"/>
              </a:ext>
            </a:extLst>
          </p:cNvPr>
          <p:cNvCxnSpPr>
            <a:cxnSpLocks/>
          </p:cNvCxnSpPr>
          <p:nvPr/>
        </p:nvCxnSpPr>
        <p:spPr>
          <a:xfrm flipV="1">
            <a:off x="9338013" y="1546938"/>
            <a:ext cx="416987" cy="86141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itle 1">
            <a:extLst>
              <a:ext uri="{FF2B5EF4-FFF2-40B4-BE49-F238E27FC236}">
                <a16:creationId xmlns:a16="http://schemas.microsoft.com/office/drawing/2014/main" id="{12AC93FF-2989-D49D-155F-BBD02AA51BBC}"/>
              </a:ext>
            </a:extLst>
          </p:cNvPr>
          <p:cNvSpPr txBox="1">
            <a:spLocks/>
          </p:cNvSpPr>
          <p:nvPr/>
        </p:nvSpPr>
        <p:spPr>
          <a:xfrm>
            <a:off x="407482" y="3820539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‘i’ has become an apostrophe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90F1E313-9CCB-D3D5-0CFC-0AC7A3CD1749}"/>
              </a:ext>
            </a:extLst>
          </p:cNvPr>
          <p:cNvCxnSpPr>
            <a:cxnSpLocks/>
          </p:cNvCxnSpPr>
          <p:nvPr/>
        </p:nvCxnSpPr>
        <p:spPr>
          <a:xfrm flipV="1">
            <a:off x="3577006" y="3429000"/>
            <a:ext cx="2365322" cy="40169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01A4C900-46BC-A26A-58B3-3851789DEA03}"/>
              </a:ext>
            </a:extLst>
          </p:cNvPr>
          <p:cNvCxnSpPr>
            <a:cxnSpLocks/>
          </p:cNvCxnSpPr>
          <p:nvPr/>
        </p:nvCxnSpPr>
        <p:spPr>
          <a:xfrm flipV="1">
            <a:off x="9245600" y="3312151"/>
            <a:ext cx="509400" cy="860381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itle 1">
            <a:extLst>
              <a:ext uri="{FF2B5EF4-FFF2-40B4-BE49-F238E27FC236}">
                <a16:creationId xmlns:a16="http://schemas.microsoft.com/office/drawing/2014/main" id="{BBDA686E-9058-A9AE-53B8-5C0EA18FBD4E}"/>
              </a:ext>
            </a:extLst>
          </p:cNvPr>
          <p:cNvSpPr txBox="1">
            <a:spLocks/>
          </p:cNvSpPr>
          <p:nvPr/>
        </p:nvSpPr>
        <p:spPr>
          <a:xfrm>
            <a:off x="407482" y="5713406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‘o’ has become an apostrophe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CED89A99-3ABF-60B1-A757-C515217EDB59}"/>
              </a:ext>
            </a:extLst>
          </p:cNvPr>
          <p:cNvCxnSpPr>
            <a:cxnSpLocks/>
          </p:cNvCxnSpPr>
          <p:nvPr/>
        </p:nvCxnSpPr>
        <p:spPr>
          <a:xfrm flipV="1">
            <a:off x="3577006" y="5197925"/>
            <a:ext cx="2503331" cy="52563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9983E0AE-CA2F-03E1-7E92-7B570A649A5F}"/>
              </a:ext>
            </a:extLst>
          </p:cNvPr>
          <p:cNvCxnSpPr>
            <a:cxnSpLocks/>
          </p:cNvCxnSpPr>
          <p:nvPr/>
        </p:nvCxnSpPr>
        <p:spPr>
          <a:xfrm flipV="1">
            <a:off x="9245600" y="4965133"/>
            <a:ext cx="803564" cy="110026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6986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13" grpId="0" animBg="1"/>
      <p:bldP spid="4" grpId="0" animBg="1"/>
      <p:bldP spid="9" grpId="0" animBg="1"/>
      <p:bldP spid="12" grpId="0" animBg="1"/>
      <p:bldP spid="14" grpId="0" animBg="1"/>
      <p:bldP spid="15" grpId="0" animBg="1"/>
      <p:bldP spid="16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30" grpId="0" animBg="1"/>
      <p:bldP spid="42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273497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letter has become the apostrophe?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1496114" y="123238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4286244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5485046" y="124253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will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7416562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517337" y="123238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you’ll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FCBA4A4-8007-CF6D-3BD7-55857E3EC3EE}"/>
              </a:ext>
            </a:extLst>
          </p:cNvPr>
          <p:cNvSpPr txBox="1">
            <a:spLocks/>
          </p:cNvSpPr>
          <p:nvPr/>
        </p:nvSpPr>
        <p:spPr>
          <a:xfrm>
            <a:off x="1496113" y="3019925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must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68701E8-58D2-FF70-60AC-FF192215FC75}"/>
              </a:ext>
            </a:extLst>
          </p:cNvPr>
          <p:cNvSpPr txBox="1">
            <a:spLocks/>
          </p:cNvSpPr>
          <p:nvPr/>
        </p:nvSpPr>
        <p:spPr>
          <a:xfrm>
            <a:off x="4286243" y="303007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4A20AD4-7261-4A79-C468-B535A0E748D6}"/>
              </a:ext>
            </a:extLst>
          </p:cNvPr>
          <p:cNvSpPr txBox="1">
            <a:spLocks/>
          </p:cNvSpPr>
          <p:nvPr/>
        </p:nvSpPr>
        <p:spPr>
          <a:xfrm>
            <a:off x="5485045" y="3030076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have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A3892DB-AC53-329F-C497-94D16BE4D8B5}"/>
              </a:ext>
            </a:extLst>
          </p:cNvPr>
          <p:cNvSpPr txBox="1">
            <a:spLocks/>
          </p:cNvSpPr>
          <p:nvPr/>
        </p:nvSpPr>
        <p:spPr>
          <a:xfrm>
            <a:off x="7416561" y="303007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05A2ED4-B810-61AF-EA6B-B294060B9260}"/>
              </a:ext>
            </a:extLst>
          </p:cNvPr>
          <p:cNvSpPr txBox="1">
            <a:spLocks/>
          </p:cNvSpPr>
          <p:nvPr/>
        </p:nvSpPr>
        <p:spPr>
          <a:xfrm>
            <a:off x="8517336" y="3019925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must’ve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C5494C2-DD9A-E4AE-0456-57C2C9DB82DE}"/>
              </a:ext>
            </a:extLst>
          </p:cNvPr>
          <p:cNvSpPr txBox="1">
            <a:spLocks/>
          </p:cNvSpPr>
          <p:nvPr/>
        </p:nvSpPr>
        <p:spPr>
          <a:xfrm>
            <a:off x="1496113" y="475682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7CFAD86-9663-BC85-BC40-5A30EF0C68D8}"/>
              </a:ext>
            </a:extLst>
          </p:cNvPr>
          <p:cNvSpPr txBox="1">
            <a:spLocks/>
          </p:cNvSpPr>
          <p:nvPr/>
        </p:nvSpPr>
        <p:spPr>
          <a:xfrm>
            <a:off x="4286243" y="476697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0CDAC83-68FB-ACA5-7A58-D7885373C163}"/>
              </a:ext>
            </a:extLst>
          </p:cNvPr>
          <p:cNvSpPr txBox="1">
            <a:spLocks/>
          </p:cNvSpPr>
          <p:nvPr/>
        </p:nvSpPr>
        <p:spPr>
          <a:xfrm>
            <a:off x="5485045" y="476697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not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1D261A9-4F00-5CD5-F72F-CB23C62F6B90}"/>
              </a:ext>
            </a:extLst>
          </p:cNvPr>
          <p:cNvSpPr txBox="1">
            <a:spLocks/>
          </p:cNvSpPr>
          <p:nvPr/>
        </p:nvSpPr>
        <p:spPr>
          <a:xfrm>
            <a:off x="7416561" y="476697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AB9F46B7-2822-F2BE-DF93-0C9368CFB622}"/>
              </a:ext>
            </a:extLst>
          </p:cNvPr>
          <p:cNvSpPr txBox="1">
            <a:spLocks/>
          </p:cNvSpPr>
          <p:nvPr/>
        </p:nvSpPr>
        <p:spPr>
          <a:xfrm>
            <a:off x="8517336" y="475682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shouldn’t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269500EF-F819-2C8C-939D-489F40E76694}"/>
              </a:ext>
            </a:extLst>
          </p:cNvPr>
          <p:cNvSpPr txBox="1">
            <a:spLocks/>
          </p:cNvSpPr>
          <p:nvPr/>
        </p:nvSpPr>
        <p:spPr>
          <a:xfrm>
            <a:off x="407482" y="2093792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</a:t>
            </a:r>
            <a:r>
              <a:rPr lang="en-GB" sz="3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’ has become an apostrophe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C46B64A4-8A55-D0F5-3205-2CF038984B49}"/>
              </a:ext>
            </a:extLst>
          </p:cNvPr>
          <p:cNvCxnSpPr/>
          <p:nvPr/>
        </p:nvCxnSpPr>
        <p:spPr>
          <a:xfrm flipV="1">
            <a:off x="3732040" y="1618622"/>
            <a:ext cx="2024171" cy="46819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B05DAEB3-7421-4374-17B7-8F05F204DA35}"/>
              </a:ext>
            </a:extLst>
          </p:cNvPr>
          <p:cNvCxnSpPr>
            <a:cxnSpLocks/>
          </p:cNvCxnSpPr>
          <p:nvPr/>
        </p:nvCxnSpPr>
        <p:spPr>
          <a:xfrm flipV="1">
            <a:off x="9476351" y="1609698"/>
            <a:ext cx="416987" cy="86141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itle 1">
            <a:extLst>
              <a:ext uri="{FF2B5EF4-FFF2-40B4-BE49-F238E27FC236}">
                <a16:creationId xmlns:a16="http://schemas.microsoft.com/office/drawing/2014/main" id="{12AC93FF-2989-D49D-155F-BBD02AA51BBC}"/>
              </a:ext>
            </a:extLst>
          </p:cNvPr>
          <p:cNvSpPr txBox="1">
            <a:spLocks/>
          </p:cNvSpPr>
          <p:nvPr/>
        </p:nvSpPr>
        <p:spPr>
          <a:xfrm>
            <a:off x="407482" y="3820539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‘ha’ has become an apostrophe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90F1E313-9CCB-D3D5-0CFC-0AC7A3CD1749}"/>
              </a:ext>
            </a:extLst>
          </p:cNvPr>
          <p:cNvCxnSpPr>
            <a:cxnSpLocks/>
          </p:cNvCxnSpPr>
          <p:nvPr/>
        </p:nvCxnSpPr>
        <p:spPr>
          <a:xfrm flipV="1">
            <a:off x="3577006" y="3429000"/>
            <a:ext cx="2066412" cy="40169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01A4C900-46BC-A26A-58B3-3851789DEA03}"/>
              </a:ext>
            </a:extLst>
          </p:cNvPr>
          <p:cNvCxnSpPr>
            <a:cxnSpLocks/>
          </p:cNvCxnSpPr>
          <p:nvPr/>
        </p:nvCxnSpPr>
        <p:spPr>
          <a:xfrm flipV="1">
            <a:off x="9539764" y="3429000"/>
            <a:ext cx="290162" cy="758214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itle 1">
            <a:extLst>
              <a:ext uri="{FF2B5EF4-FFF2-40B4-BE49-F238E27FC236}">
                <a16:creationId xmlns:a16="http://schemas.microsoft.com/office/drawing/2014/main" id="{BBDA686E-9058-A9AE-53B8-5C0EA18FBD4E}"/>
              </a:ext>
            </a:extLst>
          </p:cNvPr>
          <p:cNvSpPr txBox="1">
            <a:spLocks/>
          </p:cNvSpPr>
          <p:nvPr/>
        </p:nvSpPr>
        <p:spPr>
          <a:xfrm>
            <a:off x="407482" y="5713406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‘o’ has become an apostrophe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CED89A99-3ABF-60B1-A757-C515217EDB59}"/>
              </a:ext>
            </a:extLst>
          </p:cNvPr>
          <p:cNvCxnSpPr>
            <a:cxnSpLocks/>
          </p:cNvCxnSpPr>
          <p:nvPr/>
        </p:nvCxnSpPr>
        <p:spPr>
          <a:xfrm flipV="1">
            <a:off x="3577006" y="5197925"/>
            <a:ext cx="2503331" cy="52563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9983E0AE-CA2F-03E1-7E92-7B570A649A5F}"/>
              </a:ext>
            </a:extLst>
          </p:cNvPr>
          <p:cNvCxnSpPr>
            <a:cxnSpLocks/>
          </p:cNvCxnSpPr>
          <p:nvPr/>
        </p:nvCxnSpPr>
        <p:spPr>
          <a:xfrm flipV="1">
            <a:off x="9249861" y="5197925"/>
            <a:ext cx="1002503" cy="916548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682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13" grpId="0" animBg="1"/>
      <p:bldP spid="4" grpId="0" animBg="1"/>
      <p:bldP spid="9" grpId="0" animBg="1"/>
      <p:bldP spid="12" grpId="0" animBg="1"/>
      <p:bldP spid="14" grpId="0" animBg="1"/>
      <p:bldP spid="15" grpId="0" animBg="1"/>
      <p:bldP spid="16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30" grpId="0" animBg="1"/>
      <p:bldP spid="4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A4E4FD-C1C0-6488-E7AA-60BA80A41F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6071500-6AD1-73EC-10DF-28D24FCA1B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A59FE1E-3C08-AE79-FC7F-AD28088A694A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4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aimees</a:t>
            </a:r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convinced its a problem with scramblers battery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8BBC080-59FF-A010-BB52-397F51D4FCE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jumped like a grasshopper.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E044088-435B-9B49-9D2B-55F53A44400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jumped like a grasshopper.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CE603EC-F300-BCAE-E51C-62870910AAF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jumped like a </a:t>
            </a:r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grasshopper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8460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pattern, fabric, yellow, orange&#10;&#10;Description automatically generated">
            <a:extLst>
              <a:ext uri="{FF2B5EF4-FFF2-40B4-BE49-F238E27FC236}">
                <a16:creationId xmlns:a16="http://schemas.microsoft.com/office/drawing/2014/main" id="{BA0AFD7B-9893-8CE1-3B25-4A5BCC9BF9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Showing ownership or a missing letters?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711315" y="2226189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shopkeeper’s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shop.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6311492" y="2207920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 or missing letter?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BE130C5-A4E2-5AA4-D22D-D3B7073D2D05}"/>
              </a:ext>
            </a:extLst>
          </p:cNvPr>
          <p:cNvSpPr txBox="1">
            <a:spLocks/>
          </p:cNvSpPr>
          <p:nvPr/>
        </p:nvSpPr>
        <p:spPr>
          <a:xfrm>
            <a:off x="711315" y="3331640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school’s badge.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5C4555C-7767-36EA-F82B-AC4E759A2886}"/>
              </a:ext>
            </a:extLst>
          </p:cNvPr>
          <p:cNvSpPr txBox="1">
            <a:spLocks/>
          </p:cNvSpPr>
          <p:nvPr/>
        </p:nvSpPr>
        <p:spPr>
          <a:xfrm>
            <a:off x="6311492" y="2207920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0D5B237-3963-C999-EEA2-5A436EF32A52}"/>
              </a:ext>
            </a:extLst>
          </p:cNvPr>
          <p:cNvSpPr txBox="1">
            <a:spLocks/>
          </p:cNvSpPr>
          <p:nvPr/>
        </p:nvSpPr>
        <p:spPr>
          <a:xfrm>
            <a:off x="6311492" y="3331640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 or missing letter?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1C1D3BA-A9A4-F7C6-F8AE-24ED20CA18D9}"/>
              </a:ext>
            </a:extLst>
          </p:cNvPr>
          <p:cNvSpPr txBox="1">
            <a:spLocks/>
          </p:cNvSpPr>
          <p:nvPr/>
        </p:nvSpPr>
        <p:spPr>
          <a:xfrm>
            <a:off x="6311492" y="3331640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8226758-0535-0868-5C2E-E6DF920119B9}"/>
              </a:ext>
            </a:extLst>
          </p:cNvPr>
          <p:cNvSpPr txBox="1">
            <a:spLocks/>
          </p:cNvSpPr>
          <p:nvPr/>
        </p:nvSpPr>
        <p:spPr>
          <a:xfrm>
            <a:off x="708268" y="4437091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I’m excited.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A646B2B-BD86-B869-C68F-93F3BEEA7668}"/>
              </a:ext>
            </a:extLst>
          </p:cNvPr>
          <p:cNvSpPr txBox="1">
            <a:spLocks/>
          </p:cNvSpPr>
          <p:nvPr/>
        </p:nvSpPr>
        <p:spPr>
          <a:xfrm>
            <a:off x="6308445" y="4437091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 or missing letter?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B44FEBD-D58D-7AED-FF2D-141978EF8DF5}"/>
              </a:ext>
            </a:extLst>
          </p:cNvPr>
          <p:cNvSpPr txBox="1">
            <a:spLocks/>
          </p:cNvSpPr>
          <p:nvPr/>
        </p:nvSpPr>
        <p:spPr>
          <a:xfrm>
            <a:off x="6308445" y="4437091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Missing letter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8CF0FE71-20F8-D9BE-5CD2-3ED1E094DE90}"/>
              </a:ext>
            </a:extLst>
          </p:cNvPr>
          <p:cNvSpPr txBox="1">
            <a:spLocks/>
          </p:cNvSpPr>
          <p:nvPr/>
        </p:nvSpPr>
        <p:spPr>
          <a:xfrm>
            <a:off x="708268" y="5565368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raining on my birthday.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B415210-0FC1-8CEB-AFA4-194E146253DD}"/>
              </a:ext>
            </a:extLst>
          </p:cNvPr>
          <p:cNvSpPr txBox="1">
            <a:spLocks/>
          </p:cNvSpPr>
          <p:nvPr/>
        </p:nvSpPr>
        <p:spPr>
          <a:xfrm>
            <a:off x="6308445" y="5565368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 or missing letter?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9370F1FC-795F-35D0-6B33-9B3ED2A379B0}"/>
              </a:ext>
            </a:extLst>
          </p:cNvPr>
          <p:cNvSpPr txBox="1">
            <a:spLocks/>
          </p:cNvSpPr>
          <p:nvPr/>
        </p:nvSpPr>
        <p:spPr>
          <a:xfrm>
            <a:off x="6308445" y="5565368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Missing letter</a:t>
            </a:r>
          </a:p>
        </p:txBody>
      </p:sp>
    </p:spTree>
    <p:extLst>
      <p:ext uri="{BB962C8B-B14F-4D97-AF65-F5344CB8AC3E}">
        <p14:creationId xmlns:p14="http://schemas.microsoft.com/office/powerpoint/2010/main" val="1853629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6" grpId="0" animBg="1"/>
      <p:bldP spid="4" grpId="0" animBg="1"/>
      <p:bldP spid="14" grpId="0" animBg="1"/>
      <p:bldP spid="15" grpId="0" animBg="1"/>
      <p:bldP spid="16" grpId="0" animBg="1"/>
      <p:bldP spid="18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Emiles’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B29D9B-7170-F654-E8FB-3E4A3E1A4096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Emile’s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76B7B6-24B2-E1CA-18F5-6C27C229FC30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Emile does not end in an “s” 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so we add an apostrophe and then an “s”.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F7B37A-9221-7D4D-D13C-B7BFCE928B64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F3B518-3DC1-BB4F-E1BA-CCC353D0D68E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Scramblers’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7F3A314-F583-B3E0-E6ED-550635EBCCFD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rgbClr val="FFFF00"/>
                </a:solidFill>
              </a:rPr>
              <a:t>Scrambler’s</a:t>
            </a:r>
            <a:endParaRPr lang="en-GB" sz="11500" dirty="0">
              <a:solidFill>
                <a:schemeClr val="bg1"/>
              </a:solidFill>
            </a:endParaRP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EEA12ED-D1F5-0362-AB0E-55F562E6ACEB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Scrambler does not end in an “s” 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so we add an apostrophe and then an “s”.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7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37BAEF-7284-6F2F-F360-EE4AA9FE06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2DC974-8C10-D3E1-1F9B-D4C3F11FECAB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3AE95B-74DB-48D6-4F14-6863699643FE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Aimee’s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4EE6ECA-CC50-4D84-3DF0-B8F5BB81F284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Aimee’s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53A1D6F-0ADC-2C54-A6AB-6EF094155BCB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Aimee does not end in an “s” 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so we add an apostrophe and then an “s”.</a:t>
            </a:r>
          </a:p>
        </p:txBody>
      </p:sp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6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AE0ADD-1877-EE64-1E5F-604EF1F793F7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F94E65-4A6D-DF27-500E-8F2BDB249D15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Mr Jones’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9AFEC0-B977-A9C1-FA0F-7F5D47C0BF8D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Mr Jones’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810E6AA-ED22-AF30-5ECB-DD2155B1A73C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Mr Jones does end in an “s” 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so we can just add an apostrophe.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3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CED22F7-D717-6A85-0D7C-3393D5358A2A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836170-BEEF-6917-5E52-9FCDCD2F8951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Teacher’s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C4D454-A00D-AE4B-E0A8-DCD5F7C33B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E86AFC8-770F-10F6-4E07-0006B0387E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0CB4890-2DB0-371A-E4FC-6C351A71EC6C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4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aimees</a:t>
            </a:r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convinced its a problem with scramblers battery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7ADD960-E1EC-94DE-BF06-A5BDD0699AC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jumped like a grasshopper.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0C89A8A-35CA-8F92-ED88-6B0EB793863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jumped like a grasshopper.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396C03B-3401-4F0B-FB92-325B9F3C327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jumped like a </a:t>
            </a:r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grasshopper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96118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73812" y="566929"/>
            <a:ext cx="11134725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C00000"/>
                </a:solidFill>
              </a:rPr>
              <a:t>We Don’t Know!!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B990478-F734-C59F-52CB-DAD5C70B3DB8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rgbClr val="FFFF00"/>
                </a:solidFill>
              </a:rPr>
              <a:t>Teacher’s</a:t>
            </a:r>
            <a:endParaRPr lang="en-GB" sz="115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EB066E-7FA1-9785-AFAE-6DE169EBB744}"/>
              </a:ext>
            </a:extLst>
          </p:cNvPr>
          <p:cNvSpPr txBox="1"/>
          <p:nvPr/>
        </p:nvSpPr>
        <p:spPr>
          <a:xfrm>
            <a:off x="342900" y="4528324"/>
            <a:ext cx="116181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If there is one teacher, this is right.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</a:rPr>
              <a:t>If there is more than one teacher, this is wrong.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7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2" grpId="0"/>
      <p:bldP spid="5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622194-522E-0A7A-D25E-0CCF8D9886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5504FC5-5B8E-8B2C-7D2C-6D8ECAA802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1369B7-A399-765A-E762-7266ED7C76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6EF971-6A33-B016-589B-1643EC33AB64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788561-98EF-73C0-75D6-AD551399E85F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 err="1">
                <a:solidFill>
                  <a:schemeClr val="bg1"/>
                </a:solidFill>
              </a:rPr>
              <a:t>Willn’t</a:t>
            </a:r>
            <a:endParaRPr lang="en-GB" sz="11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139329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C6867C-547B-BD78-87BE-210882D4E5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03DA314E-48AF-5932-572C-B28DDD836B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BD786D-77F2-D4E8-5990-014435B02E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0BCBECD-80E6-80D2-CA08-E246F75A3C68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63023A-540A-ABEE-51E1-0A191D37EBBF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Won’t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18F6823-C24A-72A3-C909-E13A968E424B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“Will not” shortens to “won’t”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D6156C2-C6E7-A36B-B73B-752D2F99BED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225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5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C3C9C5-82A9-57CC-1A38-AB43A66707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AD56B6F8-97D9-FD54-D860-01EE6650B1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66800-2051-F57F-1DB1-EF59D2680A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A9D3001-5E88-E1CF-D538-48CF8DE8B67E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F65FF1-4630-D879-5BF7-162161004210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Should of</a:t>
            </a:r>
          </a:p>
        </p:txBody>
      </p:sp>
    </p:spTree>
    <p:extLst>
      <p:ext uri="{BB962C8B-B14F-4D97-AF65-F5344CB8AC3E}">
        <p14:creationId xmlns:p14="http://schemas.microsoft.com/office/powerpoint/2010/main" val="332150906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FEF411-B062-F102-E6C9-330B44FCA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517FCB-920E-E426-5237-831C0DAEBD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FF18B9-F2F6-4CBC-0DCB-81805F3BA4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9D39380-7A2C-FDC2-0D00-93EC66F8FBDC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60CC75-28AB-BA28-2747-DC04B3748869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rgbClr val="FFFF00"/>
                </a:solidFill>
              </a:rPr>
              <a:t>Should have</a:t>
            </a:r>
            <a:endParaRPr lang="en-GB" sz="11500" dirty="0">
              <a:solidFill>
                <a:schemeClr val="bg1"/>
              </a:solidFill>
            </a:endParaRP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DB450D6-73FB-65CD-619E-D3BE3C4312F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FB5CC2D-FDC4-0A5C-1C9E-744CF59C1F89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u="sng" dirty="0">
                <a:solidFill>
                  <a:schemeClr val="bg1"/>
                </a:solidFill>
              </a:rPr>
              <a:t>“Should of”</a:t>
            </a:r>
            <a:r>
              <a:rPr lang="en-GB" sz="4400" dirty="0">
                <a:solidFill>
                  <a:schemeClr val="bg1"/>
                </a:solidFill>
              </a:rPr>
              <a:t> is never right!</a:t>
            </a:r>
          </a:p>
        </p:txBody>
      </p:sp>
    </p:spTree>
    <p:extLst>
      <p:ext uri="{BB962C8B-B14F-4D97-AF65-F5344CB8AC3E}">
        <p14:creationId xmlns:p14="http://schemas.microsoft.com/office/powerpoint/2010/main" val="206126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7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93A646-23B3-4F6C-9899-7D4B44E8F0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3E3CD51-7B8A-D151-309F-6C28D07D03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195EAC-9FDE-EF68-9DC9-0AD5DA4E40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1A56110-C636-C483-B4F3-F2773A140AC1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4E4759D-D60D-2F96-2A1F-65FDBE971447}"/>
              </a:ext>
            </a:extLst>
          </p:cNvPr>
          <p:cNvSpPr txBox="1"/>
          <p:nvPr/>
        </p:nvSpPr>
        <p:spPr>
          <a:xfrm>
            <a:off x="1779788" y="1841253"/>
            <a:ext cx="90038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It’s 10am</a:t>
            </a:r>
          </a:p>
        </p:txBody>
      </p:sp>
    </p:spTree>
    <p:extLst>
      <p:ext uri="{BB962C8B-B14F-4D97-AF65-F5344CB8AC3E}">
        <p14:creationId xmlns:p14="http://schemas.microsoft.com/office/powerpoint/2010/main" val="23466046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534EE6-2338-DE8C-2570-E63FA0F507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0719B951-370B-82FE-D234-A61AB05592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041BFF-9A7B-A913-26F0-FC4F665CA8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03F801-9EA0-E160-4420-ADE1DBE4120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48C96437-7101-8392-B54A-FAE8D3A55F3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C124558-A8CD-1B6A-BD34-3F8560BA3BB3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“it’s” = “it is”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9F0B28-AA25-8C22-743B-BFE8B2CC7AA0}"/>
              </a:ext>
            </a:extLst>
          </p:cNvPr>
          <p:cNvSpPr txBox="1"/>
          <p:nvPr/>
        </p:nvSpPr>
        <p:spPr>
          <a:xfrm>
            <a:off x="1779788" y="1841253"/>
            <a:ext cx="90038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It’s 10am</a:t>
            </a:r>
          </a:p>
        </p:txBody>
      </p:sp>
    </p:spTree>
    <p:extLst>
      <p:ext uri="{BB962C8B-B14F-4D97-AF65-F5344CB8AC3E}">
        <p14:creationId xmlns:p14="http://schemas.microsoft.com/office/powerpoint/2010/main" val="390140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CFD9E4-304D-24CE-3B0F-6FEAD1069F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5488FE03-0223-2083-68A3-D7E9DFDFA2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4A6599-4F03-1DB2-4D62-27B0B94C91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C498718-A689-4E5C-E5AE-CBD036A2B2FA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C9CB57-681B-531D-AEA5-0FFEF7DEDD56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I can’t fail!</a:t>
            </a:r>
          </a:p>
        </p:txBody>
      </p:sp>
    </p:spTree>
    <p:extLst>
      <p:ext uri="{BB962C8B-B14F-4D97-AF65-F5344CB8AC3E}">
        <p14:creationId xmlns:p14="http://schemas.microsoft.com/office/powerpoint/2010/main" val="3890326482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DC2945-404F-2311-2D73-7CCEDC53C8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FA50A82-4E0B-F866-AE83-E1C1F3191E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4458E62E-6A09-8E0B-C396-0A591EA51B51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9AF1FED-769E-2ADB-8359-E141A6F0919D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F1AE19-A842-2576-87E0-9A2833F19D42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I can’t fail!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36CF91A9-DF65-7BB5-C446-5B78B0A0324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6B738A1-F3A8-979B-57B6-773738ECC13E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“can’t” = “can not”</a:t>
            </a:r>
          </a:p>
        </p:txBody>
      </p:sp>
    </p:spTree>
    <p:extLst>
      <p:ext uri="{BB962C8B-B14F-4D97-AF65-F5344CB8AC3E}">
        <p14:creationId xmlns:p14="http://schemas.microsoft.com/office/powerpoint/2010/main" val="1491252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3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1374" y="-1109152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rocket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shield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am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are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have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tail of the dog.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glow of the portal.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55617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81481E-6 L -0.27084 0.24652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50" y="12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7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AA8085-9B14-261C-60E3-6F7B9F34B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3BDA030-F751-4FEC-5118-8B3E69D989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82D5B85-5DE5-32FA-AECF-18C3535C0A3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4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aimees</a:t>
            </a:r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convinced its a problem with scramblers battery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7AADC7C-C298-FE70-88DC-1D56F31C9A0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jumped like a grasshopper.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376F115-8F63-E111-67E5-624F9970151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jumped like a grasshopper.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D632E82-8D8C-4711-94A5-BE949CDCEC2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jumped like a </a:t>
            </a:r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grasshopper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3563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581018-1898-59FB-B551-B5B4E873DD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B1719938-A035-EE71-828D-3E5F80FA69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E2CC56A-A5E0-F6ED-E362-A51FDA1AB333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9609A30-9E1A-F8A3-7227-E2D286B822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3A16C93-BCFD-B29B-BABE-4387CB2D530F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3E2E542-973E-88BA-1ABF-0DA72644ED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005D1AD-CEC2-A8BE-3CC6-0F4E0E579C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CC2E67A-4513-CF27-0BFF-082E95D94F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shield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am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are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have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tail of the dog.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glow of the portal.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6B775422-23EB-4272-B247-2F2AFC0EB50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017A931-BB27-FCCB-6472-6A29D553302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484193D-B5FD-A633-CFD7-10C6EB6692F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358B146C-12FB-725F-DA1A-93BCB4D724C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369AD9A-C026-F96F-DF57-CFB9791C24E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173D68D-13E1-A550-DDAF-C1381D1D37C9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C4E0B63B-A937-C7AF-82ED-432F8C44DE5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BC50A2D-67AF-6C15-6C34-098D10C1DEA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0FCFC7F-4487-B4B6-D33B-CB3CDED1B495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B7C3DB8-BFB7-3F82-2765-118260BCC308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E5A6B3E-0350-39D8-9DA2-E5A80EA0E266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82344EE-DF33-A3AC-43F8-EF05D6457293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DF24DBA-7330-5A47-5E6A-61C742E731A2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60A9115-95E4-F1B5-036C-1B37F1E68507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D66AD1C-8330-AE36-4D55-76C09FC4DDC8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DD41F69-B0E9-DAA9-F020-7E3E34CDFBE0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3D8C57F-00F6-E4E3-BC26-5E89E1C62AB2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4B9A5AA5-43F8-6C20-9240-0EC8158E66F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19D4E30-174C-5E8C-7BA2-6E0B06F611CB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FEFC204-76AE-76F0-75F1-0E5B267AC7A7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5ADE1BA-9BAB-07E4-AA21-CAD97028664D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BC95C1EB-6C89-3355-571B-75A06428B1EE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F1AC8BD9-7159-17C1-EDCB-82B333D8DF36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F7E449C4-7DA0-B1DD-C945-4DFA7F29C26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0E93EBC-FD4D-B542-F060-9D4C91C493EB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2284878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A4A8E4-F9F6-9FD1-B398-679A04739D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4F43E75-74E3-92A7-0310-8EFBD2C8C3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A7FD390-24A2-16C3-CCD4-A703D2C3EA26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0548CB6-F464-6D81-495B-EDEB16BBB0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5C4396D-E7C4-1F79-3C44-9E56EF2F5F9D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BDF7070-8B6B-9D31-2A7C-72F5887D15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53FAB664-99DC-D2AF-81E7-EFFB79F04D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E057A57-1408-7995-C53B-9B09E8DC70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am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are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have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tail of the dog.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glow of the portal.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DDDBA493-358F-64ED-A132-19C29A48BD2C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06697498-4BB8-0D37-EE15-4EA27E3D63E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80CD10E-733C-17A1-E360-99FA8798519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6889EC6D-6ACC-2BFA-9304-28200EA82DE6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20E075DC-251C-E8BA-12CF-FD97D0608D1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9B6F039-4068-2062-7AF7-DC4C52B22CA0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A958C693-23C9-993C-2991-A418B167413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DC648CE-612C-683F-FDAD-C3570C42BB8A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A8C501C-641B-0E11-0FC9-45471FF65B9F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55706CB-E5FE-2CD7-F956-7AE3ADDE473D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5E1A67E-D3FE-2348-F472-C122F1C81ED5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7CC5497-3528-C09C-F5F6-4D5B9F88BBEB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C136A48-F9B4-A8E2-5677-7D2C9F08E83A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0FF1F5D-538E-FECA-F6DF-9407B4AEF6C5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E8F27DD-72ED-98AF-F180-04E02D6BFE3F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068C32C-F3C5-E04F-673E-36A0B3E9A4C9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BAF2F20-0839-F18C-929D-5D6C211941D6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AC056EC7-83E8-2194-6923-0A8917D167A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0C98311-0364-0A60-F2A9-8990513D3319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71E8DFD-35EF-3C6A-EDE1-EA62784FC0CB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95EBC87-E690-078C-23BD-8ABE79A7E3B5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27CBDFF-2BA9-87ED-A9BA-11FBD6C8CE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CBFE4E5E-ADA5-9AF7-0135-FE46ED58B1BD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F138E4CD-4DF8-8C27-7151-8CC0AE346C47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5A0336F-3582-23A0-2989-D55C6CBA5264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063278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1DB6ED-FADC-705D-0421-18BBDDED3F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3F266F8F-D140-59FD-A11B-0A3807D9AB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C6A5106-DEF7-EFFB-77BF-53901141B90D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20A1560-C7D6-E3AB-1740-4934F9F383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2DB0BE3-7472-F63C-5320-8937CB2009A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CE69631-E0D5-595E-D468-077811C971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56EEA7AE-F4DB-09C8-D3AF-A027C96176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A4EA987-CC71-0DF0-7CD7-04F54D89A7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are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have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tail of the dog.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glow of the portal.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444BB6F5-62A9-C14B-5C19-4D83F4057D3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A475CDF8-0F99-B8CD-9DED-52B5C10161F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F6FE98-CC11-7C5F-B87F-F77FBB17BDF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83696816-4B6B-972D-C786-F988D7D99B1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574FDE9-31DA-2E02-DB51-DF77DE2F1B5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C4E7807-4B90-C0BC-EC5F-A10859819612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A9EC6FF8-5206-134A-C81A-8099848E6DC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5057AA1-F8ED-2B3B-BE6D-D1A93BEED790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4355272-6DDC-E3F5-F624-644C41AE0525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22D492F-94F1-46DC-3DD6-4FCB016DD7E9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F3416A8-430B-B737-32D4-86352EC34610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D752E57-A007-2176-81B3-C7FE970BBF48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CB88A82-8261-A89B-8C26-F8C8611E07C6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BC6595A-A498-2757-05EC-BF978CDBA311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375934E-F187-6AE0-0262-EFAC52CA2557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BDCDF0E-88C2-7929-24E9-5610719D1694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1721709-4738-059D-F3B0-26CC1C70DF8D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CAAEAE70-B0E4-3DBD-C22C-D0414A5A4FC6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E8E0925-59A5-1D97-0B88-F1F242EFCA2A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50E8CC0-425B-C47F-928F-D100F8917FFF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CEBB9D6-938E-3426-4B54-3F6FABED044E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834CC37-99BB-872F-4C10-3B04FA51F804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B13BC60-0C27-C653-F6E6-857740A91CE7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D24C545-117D-5E5F-D5B8-60EFEF3ACC3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3205C47-200B-07EB-FF93-79EAC51E1EA6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842830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0427F0-367D-6F70-80F9-AFACF791A5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3AAFB8EE-358A-7130-3431-1793C608A6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F9DF5D5-C6C2-E162-5087-7250FEE0D91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7989B16-CF36-AEF0-8BCB-84D6AEFE33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12FA0BD-D895-924A-BAAA-5AE752206478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0B8D839-423F-D5AB-B858-3C6F201307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DB7D630D-F910-BBA0-BB8B-ADC01CE7BF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BBC576D-482F-6C70-B7A0-803E2FABE6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have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tail of the dog.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glow of the portal.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746E064-9BDA-DCBE-81D7-1B3814276DD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59A81B23-2888-2A6D-4B54-60F58101DB8D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C5AFD00-F8F7-4F6D-0187-0C8AFB268510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08EDA0FA-0A83-B025-5634-A3232B2B16F8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E2C5990D-0FA5-00F3-0B91-F0E8FB398393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3DA27F3-C822-FF51-D893-16EF09F5725C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F208F990-64F6-EDF4-F405-1834B329D4BC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FCA404F-31E9-04EB-FE12-D9FA5D85FCE3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EA3E7F5-37EC-638E-EBCD-C9FFF5AECF56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5FC3C42-4922-19BD-51C1-10956DB118F5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DABB5F0-B6DC-06B1-9D6D-56121295FC2D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41580A2-87F4-BEA7-86D4-B23F175950D8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5304214-FFF0-1EFA-096A-9AD027AA5135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0595C21-DDE4-7D81-BC68-9011A9469DEB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93E11C3-FBBD-154D-DF4B-7FE29387C22A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B47C4D6-83CE-6EDD-76AB-11076F9F677B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2D12942-C8FB-3CCC-A2E1-F10A807C1E98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A2752298-89F0-F34B-96CF-0B9AF36C363E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7B7F5FC-877C-31DB-CCA3-4D34141951CF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F48E9BD-A913-135D-BD49-7DF3788ACD0E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B178D81-3C52-9D9C-D27A-FF6F1EED6288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33B98AC-06C1-CE74-3F2F-17A0C4ACC93C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03CBE4F0-0ABB-B54C-58C0-C0FA530DD73E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BD6C137-C523-6E58-AD9D-732FC7E9F942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0B0AFB8-AFF0-81D0-0A32-527DE820F231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956961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B44D82-1DD0-CB38-3171-CBF4DBE080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0984EB21-1739-4A92-D293-38493886DC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FE7C760-2594-DED9-0161-702D54FE88AE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3E50053-E1C3-7C0C-247C-097E1D99E4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E279D16-9D32-AAF7-F9F0-C601635098CC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A5A274D-865E-24FB-33C7-52BAA7F6FA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4A41D3C-00E8-A91D-5827-D959A22228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08DE364-E08E-B0FB-6DB5-F2FA077BEA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tail of the dog.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glow of the portal.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D60FFC7C-A1A7-91C5-D268-147496CF1073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E2BD93A0-FA28-1E10-29B4-DFFD0B26A931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AA6C840-55FC-522B-DB6F-CA5E7C4E2D4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8C6CC909-7A05-2406-E737-1DDBD2594FD7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0A4B8994-708A-4ABE-2D75-BA5988389A9D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4EEE704-983D-D15E-1E6F-DA25688D5532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3284F05E-5B11-F84F-60CF-0321D239CA7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2BDA11E-35B0-D5E8-8A09-0E73B09C3474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A11B940-45A8-ACC6-A531-F4341CD8D447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ACA2AFD-9246-49C6-F0FE-F526D4F03CA2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65E6627-5021-A89B-EE31-F401E18648AF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8B6B012-235E-6A51-388B-16E7B7FCB9E1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2C85D1B-23B8-1EF5-C946-18D8A0E9BE3A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15E671B-E68B-6121-C2CF-6224B076B377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3F0B1A6-B3F0-9122-2619-E50103717F9E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3C271D5-C246-A386-A7D3-9C99E0035794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A65864A-9F40-A678-2CD5-7EE84BF2963A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5D0EE9DD-9F44-8BD7-28B0-4EE370064058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156B94B-6ECB-FBC4-9095-4D49B1AA5D10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F835CC9-CA48-9DEC-1E8E-2C1C90FD939F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1D896FB-202D-8931-4019-9F0122ABB8C2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6B231ECA-B077-F46C-6342-7D04274789A8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CBA8C5A1-2D1C-780A-EAF3-FCFA477A0DA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4D5EE7B4-736B-579A-6008-694245C66BF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6BBF592-E5B3-DAD8-A1E0-02459120BCCC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2914644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CA5B7-F611-6563-1563-D9992B8EC4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D41F1F0C-9BC1-569C-2010-D66EC53B37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489121F-749B-10E5-71CB-E07AD6403991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8DEB079-119D-9AD2-05DA-A214AB06E9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E8754C8-8147-A605-19F0-7DC8D73C9C05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8A8CAD5-9446-AB3E-DB94-E54AC0C462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D3DD492-BAD8-5E08-8A58-5B1C3AFFF3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243C608-E778-B98D-4CE0-C932AACFE1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glow of the portal.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DCDFA08-4798-1829-1853-67939CA532F7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F1C503AC-45A2-E014-8ED7-B5E8046A500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B93A21E-C1C9-1F5C-1ED1-981C7F7DF9A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0AB684C-C6E3-1D97-59EC-CA670012BC31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E23E1E0-6C3E-8018-DBE7-BAB2629742D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0247F27-4613-89CC-1111-330F760F010B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C0D14B02-6B63-8F93-EA27-951B9033F114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383D07A-1F47-4427-1A55-BE29CABF7B9E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D0EB3DC-55F1-2389-EEA0-D29438BAB8C6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83DB90A-C8D2-BFEF-C43E-A604CB08832A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A358A02-CF25-DA7E-EB9F-50EBF05FC953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44071E8-89CE-E802-512C-7C609086DF50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E048FAF-5E40-E6E1-4193-E5D3C750446B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D05B759-9C73-D9A2-0020-5523798785E5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5398BAA-F831-4849-7E09-8710F06F184A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6BB1DAB-6682-6E45-376D-3A3A313E1634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DD3769C-C3B4-AAEA-2BB1-16CF7254F2C3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7F782865-5D7B-43A7-6F02-AB3027342D88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6D7FC8D-E7D4-203E-FD9F-2AE8D33C9014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0F79C6F-973C-7EBB-1153-10793E8DDD0C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498E221-8EC4-E940-D081-0844398FF7B9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A4DBE05B-D137-944F-5326-2B861053A314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AAA06DCF-D643-B964-AD1A-1DEBF391219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93C949CB-92C2-7813-C7DE-10CC102832B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8BEBBDA-C0BE-CBC8-1B79-0B4B14CA21B7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056285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0912A3-CD59-825F-3EF1-B2B2EF6E0A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78A03B02-6188-A856-7A9E-8BC5AD6D4A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3A91AC3-5A43-4E03-8A40-F3E46DB8C207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41C9FCE-218D-560B-3592-85438B0B35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8A90246-2474-B0D8-F1CF-4068C4EDA52A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F2DA06E-8491-DF65-4D98-27195D299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4D7DAC8-910A-3883-0D0D-4C7C914587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7AD8853-06E0-095D-EF55-C42F70FC0D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portal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glow.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07285F67-5FBA-6BD5-1B79-CC8786F1CFC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91C69E5-FBEE-1615-3F70-1EE7BE58493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FE9B2F9-3FA8-85F6-DC6F-F7283D52343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3BAC0C0D-9D4F-EA92-1B8A-57AEAF828A7E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F4DB3305-B024-2E27-788D-5C8997C1D997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5EA04A6-095C-3858-CFBC-0428874B40F3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87D7AF6B-3833-F2C7-F587-BFEB89C7E5F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0101A6C-C8BF-0F14-92A6-E379690DE32A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AEFE45F-247E-9CAC-56AE-A313E83CE0D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1C236D2-981F-9909-45B5-BBE99A367E55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0CBC30C-A7EE-3064-98E1-5455D132FC65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3C7180-D665-8267-B10A-D378BDBCF281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A28ABE8-BBB0-36FC-7E41-F6A47FD3262D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4284D15-B70D-D7E5-4CB6-60142BDC9E15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49837D0-CC49-999D-26BA-FB40726B4932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EC7AF66A-48AB-52B2-B241-48267C2BC618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F9D9E87-E1EB-5A2C-33E7-461E2A5AB2D0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A36C96F6-EE83-3E34-E866-3445C75C150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501AFC5-21D0-ECF5-0474-8E82C5F492A6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FCB57E1-EEAC-4B0B-72AE-513501329CC4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0DAA220-67E1-5899-53F5-DD079BD02D26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8F90CB41-7481-2A04-14D8-AEF997A6E8EB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71CE706-9037-44F8-F9B4-E8CA2F9170A9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1BE1205-1C8D-9E7A-F4D3-07188D6669E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2868CCB-E80B-5981-F1C9-5CB0F16A106C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3274658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34635D-BDE9-DB06-6029-D5D05DA096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784B9C1-ABF8-8811-D1E8-72FFC4F915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93E4DBC-71FD-8223-81AA-F853D9ECFF0E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23A5BD6-B50D-55CE-69FA-9106DC2EE5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61B6261-A0E7-190C-776C-BE6E9B865B21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A30ABFF-9632-9CF6-0BAA-D093551EE0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5D4CA98-ACEF-1F56-527F-21C7D08A88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5A2BCFA-1585-C402-A390-849D190C5A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portal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glow.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n’t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9A67EFDE-F24B-C4FC-6156-61E4F4E35A8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7A1F78DB-4A3B-0627-BBE3-C83C9F7B2B70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8B34529-7448-81C2-C7B8-A6E7B73F6C8C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F2F68F94-AD79-90C5-31AE-7EFF67CAE70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0E03CC52-E8FF-BF1C-A49D-983F2E965C6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5E4F82D-CF59-A29C-5470-EBB6F5CCFE40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B1602716-A149-C173-04E2-C2CB465E743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0FB55E2-9D0A-A125-9733-1D1B54557D43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B175B27-16C2-6E0E-96AF-443EF419EAB4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76FA22A-4A7B-06E5-1059-D9AED909C6FB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9ADB223-9CBB-E18D-4D31-21DE46B1E876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E700791-33E8-A337-E3BF-B77695264C1C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06E7253-B5C6-09FE-74A0-EA3B1391AC6A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8A05635-AA00-1C0E-B051-8F67CDE4A1DB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3E93E89-2B9C-C733-F25D-7674E050EB4F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7A123AD-BB4C-D98E-0C65-DD9F4C42B99A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646E1E4-EBF1-E91B-3141-814DE16C9223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5EBEBEEC-B296-26E0-41D1-B540DB8F95F2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5485A52-B27B-C015-53E5-4BCDFD1C9B2A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6CB190AF-680E-F86E-6394-9B71EB466D8A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B7D704B0-F62D-373F-B81E-30B910B05FE5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8E298F7-5CF8-070D-EEBE-6A4A4D6E9ABA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EAF78F3F-3692-F792-880A-C7CA492818C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4747440C-A662-21B3-85B1-C1FB69D3E9DA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6252F28-07E7-A58D-C95A-D50C79819130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882461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5A0B01-D31E-52C4-9A82-DB631F076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4DB8595-5A8E-CCD1-EA15-152808A293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A769AB6-933A-1C51-5D94-5E5F261ADF2D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C17D525-B487-D941-9E8D-9371960C60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2F7C3AA-071E-D8AE-A3B6-3ACAAD834B03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988579B-6093-DE01-56CA-BFB11A34C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7B826176-7C96-F5B0-30B8-5225D9932C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FFB3D7C-B079-33B2-DFCE-EC81A1E3B5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portal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glow.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n’t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5952F5BE-D8F4-7DE7-8F7E-52FE83AA726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5C6C5AEF-83B4-E00A-04C4-F2625DFED81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28251A6-7657-8CB3-D111-51AEA0C49761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895AB7B1-92E4-29BF-1B2F-76B01E9A163E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111E128F-3876-5C36-EAF4-0845363BB5E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D058FCE-BCA8-CC38-49B5-AE8835B55772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167543AE-7416-CC2B-DFD9-F026E79EA12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F9DDFCC-6087-4E43-F01B-E0C5CD2DDF65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997CC24-37EC-F120-7D32-C3DC6594DFE0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9B1AC26-2740-7F28-711A-499B24034E13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E0E9501-630A-B09E-6F06-42AA4134732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1B225AC-B4A9-A1AA-CB2A-08539B84376D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601B4AB-617A-4759-B2B9-4D38885BC0CF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3D94956-F7BA-15C7-9C67-2CD84A8CE608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EA75B9C-44E6-9673-010F-FA30AA8BE0F8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D19E26A-3AED-12B5-C2D0-37C6011A627D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3BD1AE6-7C57-6D18-BF8A-EBB568E04102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B6632E50-E4FD-2EBB-564F-FFAD2948D020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33F1E4E-81FC-3082-4E9D-8CC8FE251C13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3C46DB60-E606-CD25-C6DD-B8D5C426483A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950FC2E-1678-2131-C2B6-83688CCB1F0F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18D4F8A-8799-8526-7773-B5388562C2C3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361F6918-0A87-622A-45BA-F7D5CBEB2096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078E0DBC-331A-2098-8D30-762749AAB51C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ACEFA1E-7CE8-D5C7-82CC-A5E56EBB991B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201882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A6A342-5416-7F7C-77CB-06D6C5EBE0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01DAF7D-EDF0-C00C-4282-DD3907B45C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8A0CD92-7A20-D331-5243-06B01FDCFAB3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70773C2-9473-0774-2398-4F4212E00A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D0F83AD-D600-54B8-B04C-EE59017397B2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80EA71B-1CA5-CFF8-1C5C-F81B0151B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0736915F-6800-7826-C531-EBA60EC7B2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87BA313-DA52-A498-4C00-054B023D51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portal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glow.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n’t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robots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mission.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FDF6B652-B657-9259-2FB1-59254995B5B3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3AB93C4-2C1C-AE6F-E424-EB6A6F7B76B1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D0AA8FE-DAC3-41A8-5431-30B6E5028C0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DC50E0D6-68E4-D7C3-8E85-DEEE4863DA06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E3219F72-07B8-37F8-5A4A-AD8F42C813F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2CC2ED8-EFDB-BE82-7911-6B7D82AAA10C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03850851-04F9-FFAF-1B75-7A09407BC3C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AB1149F-14C8-97A6-35E3-107ACA391DC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D4906CF-F394-DFE6-FE8D-DE2136368C66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F541646-D958-2383-890C-1010A8949604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E529622-4AD0-2EC7-81FE-B08C587931C7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23DADB5-3336-FE62-F962-6345AEC5CF8B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FCE421C-521A-F1AF-3455-374B7BF4A4DF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825CF0D-EA61-4E61-55B6-ED74D7E82C6A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8FA44E0-5D67-83BC-2C28-937182C4809E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F5A95B4-E960-2CDC-DE9A-53C92C4D3E69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2071E74-877C-D18E-9EF3-DE34C909788A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7C911069-53A3-74F9-45E1-16AA93C471A7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3272295-1F62-767D-188E-A64F22EB088B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FD0CC92-B83D-9ADA-AF3E-B46D959031E0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D340539-03B2-5D8D-861B-2F8A8822416D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EFECE5AE-07BB-0EC0-926F-51FC902ED71A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9C786099-2DCA-676D-2B14-456E64DD5D6D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C125B3F4-9124-812C-ABC1-F6E8E096E8E1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7D50BBF-41DA-6E99-54D4-B3FA4DD1BFCC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4200166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2C1AF1-94A3-7114-E5E8-C3A6E06977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8F40B7D-2BA0-CEA7-441E-FB920C3816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3899293-1B6A-29C4-EB67-13AB7D070F5C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4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aimees</a:t>
            </a:r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convinced its a problem with scramblers battery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39FD2E2-FCAD-1141-65FF-8673036BEB4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simple past or past progressive?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jumped like a grasshopper.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8645C8E-51E8-55B2-0C66-2FCFBB713F7B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jumped like a grasshopper.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586A1B9-6113-B259-5582-DCB719CFEA6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jumped like a </a:t>
            </a:r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grasshopper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28177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E0AD16-32DA-E3E7-7C95-4F3B930EFD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64BDB43-82DE-F843-92AA-10E747FFCE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5496666-59F3-44E3-8615-C2A6F811E00B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B1A1E29-95E8-DA81-5198-6DBF3DBA4E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74D82C3-3382-D047-2279-759F997CBD4E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A3BB126-1EB0-8239-BB14-26BD78C118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10C2ECB7-12FA-8103-8FC8-084C7A4917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5D37635-7195-00E2-024E-3FA1CFBCFD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portal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glow.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n’t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robots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mission.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DB12824D-A492-E4F6-8A0F-DC19065AD71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A2C982C-3DD5-8E91-BA57-695D7ECD2A1C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C75F4AD-9DB2-DB7D-C57C-A102BBF8458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16F0164-4244-1883-6C80-8D805ECB748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2627DAD8-5840-2E94-238E-540BFCC122E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CFED811-1126-64FA-D861-00FFF0AB607E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AD2A258C-FBD3-BD4C-DA06-C4D07FB9AB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102CD17-532E-A76F-E750-A90146C434C1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953201B-262D-7287-052B-E5FE7A469651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5241ACE-C5CA-9F37-B76C-CB5E81B54E31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AF33704-6D92-DA61-B9AF-5A055E99556D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0A2F259-F6CE-2FFE-B1EE-DCA86BC79328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FA4304F-1D3E-3592-0C86-D94BE0020928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FAD74A2-A15D-40A4-71C6-05DC5F150F13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0574CFE-2FD5-5FC9-4A3C-164DA8E8DC80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15CA428-C287-22AC-3B29-D08E2D53AEB7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A0D5418-EFB6-2A95-A87C-BF6452FC7116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DC4BDC2-6247-A7B4-DB0C-18EA708BDC6C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0FF34A5-CE49-7997-87A7-503F5C461AE8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8C49E2C-C6F3-6F9A-D794-42069B9B6269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B2E6270-2F23-5ADA-41C9-B3E96A125247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212875B2-D5A5-5BC7-15A1-E1A3C2D1E18F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5661938B-C232-3816-4270-375C7099D3C7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030E915B-5E2A-AB95-E325-9BF1E16DC99A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609CFCC-03D9-3FD7-F9F3-C600D6AF1EC9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3880164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0FEA3A-82B9-AFB5-6CAB-DA38C067E3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B9E562B3-F5C7-CDE6-9D1F-9C79151BA4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5727BC7-7891-EDA9-4164-3FECE8D6271C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62ACB2-B018-4746-6189-53F3EDA655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6595A46-9535-3CDB-4A88-99D9593DCFC2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29EECA6-B6DD-75CA-6982-C8435E73A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8AE36DB-F3B0-5262-7087-B155A1090A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62BA456-34E1-CE02-1D01-0B7D7C3C28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portal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glow.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n’t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robots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mission.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scanners.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courage.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C3D0EE2D-7D06-CE8E-7547-E43B0E0451A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5EA75BD3-7A36-94DA-A1DE-0D891E3ECA1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CCD51AB-778A-DF46-4741-6AC6ADA70C2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5FEAA3F-1E3A-C84D-9668-3CCCCB73CE52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92640D7A-B86F-BE10-5D4A-C98224F4D8C7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9F88F2B-120D-F0C8-236A-0331D20CA5A0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5989D566-1522-A2C4-EE81-F7DF431143A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FE66047-766F-F564-B514-165A22F04F49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78A8A24-CCD6-228E-F176-6CDEA2F9D624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5FC2AD3-18DD-D310-0EA3-995B25CE4166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E784135-3D21-EA33-D791-B3DE17840DF3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780D5D9-2626-F51A-08A6-FEC0954C4DCC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C3A2128-5A62-E441-3B9D-83315D8F418B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797636A-5B3B-C1E3-40D4-9C3018F9F65B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A413674-308A-6390-4622-966D261D4465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030BA08-E68B-CD4E-AF36-23D2900E7CBB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CFCDDA7-A163-D6D4-732D-4C57D5F70709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312E67F9-672E-046C-CEB9-65548817C9B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B3FCC15-24DA-0E8F-F246-869FAD58951D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FB86F23-9A0B-D311-EF7D-664D036D9E8D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95D4340-D30A-F7B0-751D-74E4231163E0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874C942-E50D-CCFB-74B3-24F86146A502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1816D2B-01E2-DF74-B15F-5C22337E2DF1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6F266EE1-FCDB-D86E-BE77-39461E892936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BEF9BFE-016F-CE32-4543-727775F98C0C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4139925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5E4C6A-5860-8998-A89C-5424EF5FB0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E8C7F1F8-2472-0A53-F73B-1D59C0CCDE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38A799E-44DA-6B38-53BD-EB5784789425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8D7D237-153E-5597-7365-42937F36AC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FE81979-8D7B-0BCD-B757-F5C31DFD23A8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8E0F2F9-6F25-77B4-BDDA-4ED94C32A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7D55EB1-E01A-3F0E-99C4-826A6C4BDD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9D3B8E6-D6BE-0DE1-B411-82EC6D1E1B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portal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glow.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n’t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robots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mission.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scanners.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courage.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E3941155-BB8E-6DD6-CE25-BCD681964507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BE03FA75-7FF4-6C20-C903-3E2BA0BC038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A60CF39-3DBE-22A0-8890-A02D433E8A2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36D9C687-C9F1-1C43-7C83-F67A260C3F9E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6CA23909-5EFA-D888-B694-D493F9B8D0F0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85F370B-634F-48A5-CBFC-DAC7DE9258D8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83A9A599-E4AD-E200-724E-97C4753F869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54B678F-5F9C-353B-70DE-08FFA3DEEC6E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CB0A288-13C6-5B13-7BD5-9AD3FD69F940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BB2D4B8-4D4A-3870-EDE4-6AB78A416CDA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F813B31-AE24-763F-0013-D7FA319EA2AF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45B278C-DD58-40B8-855F-C182BA9CD6B8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0DF4614-1980-6550-45D3-1C827A394735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7FE89EC-741D-FB54-530B-E4E3DF037CB0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2031EA4-6FB5-9D63-218F-89232D810696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C8651C0-F49D-9018-F757-05C48AEFB9AB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ECC2F05-5285-B58C-1E41-4F77FB50BD70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23238AC4-B555-9F6E-5A6D-9DC8D92352D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417D066-9727-BB30-264C-942B9FF9C0F4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92AE8B2-31CA-8EEB-2606-35CE6711962D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7262E3B-1ABA-EE53-DF8C-7A0691D599A9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B72F3830-1892-950D-AE02-93DE29ECE298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3194BC11-6672-1B8A-EB53-CF999CBF046E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7357BC6-9E5F-0AC9-3F6A-D676DDD754D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A0FCA14-68E6-4897-EFBA-4E8EFEDA5109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3318966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5496128"/>
              </p:ext>
            </p:extLst>
          </p:nvPr>
        </p:nvGraphicFramePr>
        <p:xfrm>
          <a:off x="252410" y="285750"/>
          <a:ext cx="11687175" cy="59435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0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2171700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47186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2043110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612534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r>
                        <a:rPr lang="en-GB" sz="1800" dirty="0"/>
                        <a:t>Apostrophes - Omission -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Which is correct?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can't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GAposCont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98972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Omission or possession - Singular nouns.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Does this sentence have an apostrophe of omission, an apostrophe of possession or no apostrophe?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GApost3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Omission or possession?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apostrophe used in the following sentence to indicate an omission or possession?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GAposType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Possession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Which is correct?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Man's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GAposPossess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53359931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Possession - </a:t>
                      </a:r>
                      <a:r>
                        <a:rPr lang="fr-FR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Singular</a:t>
                      </a:r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nouns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The _______ suit is white.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astronaut's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GAposSingNouns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Possession - Plural </a:t>
                      </a:r>
                      <a:r>
                        <a:rPr lang="fr-FR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nouns</a:t>
                      </a:r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Which word?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________ wings are delicate.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GAposPlNouns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Which is punctuated correctly?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Which is correct?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It's a beautiful day.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GApos5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DDA563-85FE-A9F1-18A3-515C0C8763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AB31BED-0359-0A54-824F-55728EE77C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A06AF8-4319-0911-BE87-F4E926929B00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4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aimees</a:t>
            </a:r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convinced its a problem with scramblers battery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13ECC6B-7F77-F142-E543-C643F0CFA2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past progressive?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jumped like a grasshopper.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8604C78-8A72-7128-D0C5-1E406F162CF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jumped like a grasshopper.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44EB2F5-5EEC-BCC5-21B6-59EFBD16A87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jumped like a </a:t>
            </a:r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grasshopper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94741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4482</Words>
  <Application>Microsoft Office PowerPoint</Application>
  <PresentationFormat>Widescreen</PresentationFormat>
  <Paragraphs>971</Paragraphs>
  <Slides>83</Slides>
  <Notes>14</Notes>
  <HiddenSlides>0</HiddenSlides>
  <MMClips>8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83</vt:i4>
      </vt:variant>
    </vt:vector>
  </HeadingPairs>
  <TitlesOfParts>
    <vt:vector size="86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Apostrophes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2025-12-22T10:02:05Z</dcterms:modified>
</cp:coreProperties>
</file>